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0" r:id="rId3"/>
    <p:sldId id="257" r:id="rId4"/>
    <p:sldId id="258" r:id="rId5"/>
    <p:sldId id="259" r:id="rId6"/>
    <p:sldId id="261"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72286" autoAdjust="0"/>
  </p:normalViewPr>
  <p:slideViewPr>
    <p:cSldViewPr>
      <p:cViewPr varScale="1">
        <p:scale>
          <a:sx n="66" d="100"/>
          <a:sy n="66" d="100"/>
        </p:scale>
        <p:origin x="-6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endParaRPr lang="en-US" dirty="0" smtClean="0"/>
          </a:p>
          <a:p>
            <a:r>
              <a:rPr lang="en-US" dirty="0" err="1" smtClean="0"/>
              <a:t>Initailly</a:t>
            </a:r>
            <a:r>
              <a:rPr lang="en-US" dirty="0" smtClean="0"/>
              <a:t> </a:t>
            </a:r>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Deiser</a:t>
            </a:r>
            <a:r>
              <a:rPr lang="en-US" sz="1200" kern="1200" dirty="0" smtClean="0">
                <a:solidFill>
                  <a:schemeClr val="tx1"/>
                </a:solidFill>
                <a:latin typeface="+mn-lt"/>
                <a:ea typeface="+mn-ea"/>
                <a:cs typeface="+mn-cs"/>
              </a:rPr>
              <a:t>, R. (2009, September). Retrieved April 15, 2010, from Digital Centre: http://www.digitalcenter.org/pdf/deiser/survey_2009.pdf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World Internet Project. (2010, February 26). . Retrieved April 15, 2010, from http://www.worldinternetproject.net/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w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Wiki’s : part of the Web 2.0</a:t>
            </a:r>
            <a:br>
              <a:rPr lang="en-US" dirty="0" smtClean="0"/>
            </a:br>
            <a:r>
              <a:rPr lang="en-US" dirty="0" smtClean="0"/>
              <a:t>Revolution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8841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5</a:t>
            </a:r>
            <a:r>
              <a:rPr lang="en-US" dirty="0" smtClean="0"/>
              <a:t/>
            </a:r>
            <a:br>
              <a:rPr lang="en-US" dirty="0" smtClean="0"/>
            </a:br>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Cunningham 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celebrating 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00"/>
                            </p:stCondLst>
                            <p:childTnLst>
                              <p:par>
                                <p:cTn id="12" presetID="39" presetClass="entr" presetSubtype="0" accel="100000" fill="hold" grpId="0" nodeType="afterEffect">
                                  <p:stCondLst>
                                    <p:cond delay="0"/>
                                  </p:stCondLst>
                                  <p:childTnLst>
                                    <p:set>
                                      <p:cBhvr>
                                        <p:cTn id="13" dur="1" fill="hold">
                                          <p:stCondLst>
                                            <p:cond delay="0"/>
                                          </p:stCondLst>
                                        </p:cTn>
                                        <p:tgtEl>
                                          <p:spTgt spid="4">
                                            <p:bg/>
                                          </p:spTgt>
                                        </p:tgtEl>
                                        <p:attrNameLst>
                                          <p:attrName>style.visibility</p:attrName>
                                        </p:attrNameLst>
                                      </p:cBhvr>
                                      <p:to>
                                        <p:strVal val="visible"/>
                                      </p:to>
                                    </p:set>
                                    <p:anim calcmode="lin" valueType="num">
                                      <p:cBhvr>
                                        <p:cTn id="14"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4">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iterate type="lt">
                                    <p:tmPct val="10000"/>
                                  </p:iterate>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3400"/>
                            </p:stCondLst>
                            <p:childTnLst>
                              <p:par>
                                <p:cTn id="25" presetID="7" presetClass="entr" presetSubtype="4" fill="hold" grpId="0" nodeType="after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9" fill="hold">
                            <p:stCondLst>
                              <p:cond delay="5400"/>
                            </p:stCondLst>
                            <p:childTnLst>
                              <p:par>
                                <p:cTn id="30" presetID="7" presetClass="entr" presetSubtype="4" fill="hold" grpId="0" nodeType="afterEffect">
                                  <p:stCondLst>
                                    <p:cond delay="0"/>
                                  </p:stCondLst>
                                  <p:iterate type="wd">
                                    <p:tmPct val="10000"/>
                                  </p:iterate>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9000"/>
                            </p:stCondLst>
                            <p:childTnLst>
                              <p:par>
                                <p:cTn id="35" presetID="7" presetClass="entr" presetSubtype="4" fill="hold" grpId="0" nodeType="afterEffect">
                                  <p:stCondLst>
                                    <p:cond delay="50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9" fill="hold">
                            <p:stCondLst>
                              <p:cond delay="11500"/>
                            </p:stCondLst>
                            <p:childTnLst>
                              <p:par>
                                <p:cTn id="40" presetID="7" presetClass="entr" presetSubtype="4" fill="hold" grpId="0" nodeType="afterEffect">
                                  <p:stCondLst>
                                    <p:cond delay="500"/>
                                  </p:stCondLst>
                                  <p:iterate type="wd">
                                    <p:tmPct val="10000"/>
                                  </p:iterate>
                                  <p:childTnLst>
                                    <p:set>
                                      <p:cBhvr>
                                        <p:cTn id="41" dur="1" fill="hold">
                                          <p:stCondLst>
                                            <p:cond delay="0"/>
                                          </p:stCondLst>
                                        </p:cTn>
                                        <p:tgtEl>
                                          <p:spTgt spid="5">
                                            <p:txEl>
                                              <p:pRg st="0" end="0"/>
                                            </p:txEl>
                                          </p:spTgt>
                                        </p:tgtEl>
                                        <p:attrNameLst>
                                          <p:attrName>style.visibility</p:attrName>
                                        </p:attrNameLst>
                                      </p:cBhvr>
                                      <p:to>
                                        <p:strVal val="visible"/>
                                      </p:to>
                                    </p:set>
                                    <p:anim calcmode="lin" valueType="num">
                                      <p:cBhvr additive="base">
                                        <p:cTn id="4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44" presetID="31" presetClass="entr" presetSubtype="0" fill="hold" grpId="0" nodeType="withEffect">
                                  <p:stCondLst>
                                    <p:cond delay="500"/>
                                  </p:stCondLst>
                                  <p:iterate type="lt">
                                    <p:tmPct val="5000"/>
                                  </p:iterate>
                                  <p:childTnLst>
                                    <p:set>
                                      <p:cBhvr>
                                        <p:cTn id="45" dur="1" fill="hold">
                                          <p:stCondLst>
                                            <p:cond delay="0"/>
                                          </p:stCondLst>
                                        </p:cTn>
                                        <p:tgtEl>
                                          <p:spTgt spid="14">
                                            <p:bg/>
                                          </p:spTgt>
                                        </p:tgtEl>
                                        <p:attrNameLst>
                                          <p:attrName>style.visibility</p:attrName>
                                        </p:attrNameLst>
                                      </p:cBhvr>
                                      <p:to>
                                        <p:strVal val="visible"/>
                                      </p:to>
                                    </p:set>
                                    <p:anim calcmode="lin" valueType="num">
                                      <p:cBhvr>
                                        <p:cTn id="46" dur="1000" fill="hold"/>
                                        <p:tgtEl>
                                          <p:spTgt spid="14">
                                            <p:bg/>
                                          </p:spTgt>
                                        </p:tgtEl>
                                        <p:attrNameLst>
                                          <p:attrName>ppt_w</p:attrName>
                                        </p:attrNameLst>
                                      </p:cBhvr>
                                      <p:tavLst>
                                        <p:tav tm="0">
                                          <p:val>
                                            <p:fltVal val="0"/>
                                          </p:val>
                                        </p:tav>
                                        <p:tav tm="100000">
                                          <p:val>
                                            <p:strVal val="#ppt_w"/>
                                          </p:val>
                                        </p:tav>
                                      </p:tavLst>
                                    </p:anim>
                                    <p:anim calcmode="lin" valueType="num">
                                      <p:cBhvr>
                                        <p:cTn id="47" dur="1000" fill="hold"/>
                                        <p:tgtEl>
                                          <p:spTgt spid="14">
                                            <p:bg/>
                                          </p:spTgt>
                                        </p:tgtEl>
                                        <p:attrNameLst>
                                          <p:attrName>ppt_h</p:attrName>
                                        </p:attrNameLst>
                                      </p:cBhvr>
                                      <p:tavLst>
                                        <p:tav tm="0">
                                          <p:val>
                                            <p:fltVal val="0"/>
                                          </p:val>
                                        </p:tav>
                                        <p:tav tm="100000">
                                          <p:val>
                                            <p:strVal val="#ppt_h"/>
                                          </p:val>
                                        </p:tav>
                                      </p:tavLst>
                                    </p:anim>
                                    <p:anim calcmode="lin" valueType="num">
                                      <p:cBhvr>
                                        <p:cTn id="48" dur="1000" fill="hold"/>
                                        <p:tgtEl>
                                          <p:spTgt spid="14">
                                            <p:bg/>
                                          </p:spTgt>
                                        </p:tgtEl>
                                        <p:attrNameLst>
                                          <p:attrName>style.rotation</p:attrName>
                                        </p:attrNameLst>
                                      </p:cBhvr>
                                      <p:tavLst>
                                        <p:tav tm="0">
                                          <p:val>
                                            <p:fltVal val="90"/>
                                          </p:val>
                                        </p:tav>
                                        <p:tav tm="100000">
                                          <p:val>
                                            <p:fltVal val="0"/>
                                          </p:val>
                                        </p:tav>
                                      </p:tavLst>
                                    </p:anim>
                                    <p:animEffect transition="in" filter="fade">
                                      <p:cBhvr>
                                        <p:cTn id="49" dur="1000"/>
                                        <p:tgtEl>
                                          <p:spTgt spid="14">
                                            <p:bg/>
                                          </p:spTgt>
                                        </p:tgtEl>
                                      </p:cBhvr>
                                    </p:animEffect>
                                  </p:childTnLst>
                                </p:cTn>
                              </p:par>
                              <p:par>
                                <p:cTn id="50" presetID="31" presetClass="entr" presetSubtype="0" fill="hold" grpId="0" nodeType="withEffect">
                                  <p:stCondLst>
                                    <p:cond delay="500"/>
                                  </p:stCondLst>
                                  <p:iterate type="wd">
                                    <p:tmPct val="5000"/>
                                  </p:iterate>
                                  <p:childTnLst>
                                    <p:set>
                                      <p:cBhvr>
                                        <p:cTn id="51" dur="1" fill="hold">
                                          <p:stCondLst>
                                            <p:cond delay="0"/>
                                          </p:stCondLst>
                                        </p:cTn>
                                        <p:tgtEl>
                                          <p:spTgt spid="14">
                                            <p:txEl>
                                              <p:pRg st="0" end="0"/>
                                            </p:txEl>
                                          </p:spTgt>
                                        </p:tgtEl>
                                        <p:attrNameLst>
                                          <p:attrName>style.visibility</p:attrName>
                                        </p:attrNameLst>
                                      </p:cBhvr>
                                      <p:to>
                                        <p:strVal val="visible"/>
                                      </p:to>
                                    </p:set>
                                    <p:anim calcmode="lin" valueType="num">
                                      <p:cBhvr>
                                        <p:cTn id="52"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3"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54"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55" dur="1000"/>
                                        <p:tgtEl>
                                          <p:spTgt spid="14">
                                            <p:txEl>
                                              <p:pRg st="0" end="0"/>
                                            </p:txEl>
                                          </p:spTgt>
                                        </p:tgtEl>
                                      </p:cBhvr>
                                    </p:animEffect>
                                  </p:childTnLst>
                                </p:cTn>
                              </p:par>
                            </p:childTnLst>
                          </p:cTn>
                        </p:par>
                        <p:par>
                          <p:cTn id="56" fill="hold">
                            <p:stCondLst>
                              <p:cond delay="14200"/>
                            </p:stCondLst>
                            <p:childTnLst>
                              <p:par>
                                <p:cTn id="57" presetID="7" presetClass="entr" presetSubtype="4" fill="hold" grpId="0" nodeType="after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2000" fill="hold"/>
                                        <p:tgtEl>
                                          <p:spTgt spid="12">
                                            <p:bg/>
                                          </p:spTgt>
                                        </p:tgtEl>
                                        <p:attrNameLst>
                                          <p:attrName>ppt_y</p:attrName>
                                        </p:attrNameLst>
                                      </p:cBhvr>
                                      <p:tavLst>
                                        <p:tav tm="0">
                                          <p:val>
                                            <p:strVal val="1+#ppt_h/2"/>
                                          </p:val>
                                        </p:tav>
                                        <p:tav tm="100000">
                                          <p:val>
                                            <p:strVal val="#ppt_y"/>
                                          </p:val>
                                        </p:tav>
                                      </p:tavLst>
                                    </p:anim>
                                  </p:childTnLst>
                                </p:cTn>
                              </p:par>
                              <p:par>
                                <p:cTn id="61" presetID="31" presetClass="entr" presetSubtype="0" fill="hold" grpId="0" nodeType="withEffect">
                                  <p:stCondLst>
                                    <p:cond delay="0"/>
                                  </p:stCondLst>
                                  <p:iterate type="lt">
                                    <p:tmPct val="5000"/>
                                  </p:iterate>
                                  <p:childTnLst>
                                    <p:set>
                                      <p:cBhvr>
                                        <p:cTn id="62" dur="1" fill="hold">
                                          <p:stCondLst>
                                            <p:cond delay="0"/>
                                          </p:stCondLst>
                                        </p:cTn>
                                        <p:tgtEl>
                                          <p:spTgt spid="16">
                                            <p:bg/>
                                          </p:spTgt>
                                        </p:tgtEl>
                                        <p:attrNameLst>
                                          <p:attrName>style.visibility</p:attrName>
                                        </p:attrNameLst>
                                      </p:cBhvr>
                                      <p:to>
                                        <p:strVal val="visible"/>
                                      </p:to>
                                    </p:set>
                                    <p:anim calcmode="lin" valueType="num">
                                      <p:cBhvr>
                                        <p:cTn id="63" dur="1000" fill="hold"/>
                                        <p:tgtEl>
                                          <p:spTgt spid="16">
                                            <p:bg/>
                                          </p:spTgt>
                                        </p:tgtEl>
                                        <p:attrNameLst>
                                          <p:attrName>ppt_w</p:attrName>
                                        </p:attrNameLst>
                                      </p:cBhvr>
                                      <p:tavLst>
                                        <p:tav tm="0">
                                          <p:val>
                                            <p:fltVal val="0"/>
                                          </p:val>
                                        </p:tav>
                                        <p:tav tm="100000">
                                          <p:val>
                                            <p:strVal val="#ppt_w"/>
                                          </p:val>
                                        </p:tav>
                                      </p:tavLst>
                                    </p:anim>
                                    <p:anim calcmode="lin" valueType="num">
                                      <p:cBhvr>
                                        <p:cTn id="64" dur="1000" fill="hold"/>
                                        <p:tgtEl>
                                          <p:spTgt spid="16">
                                            <p:bg/>
                                          </p:spTgt>
                                        </p:tgtEl>
                                        <p:attrNameLst>
                                          <p:attrName>ppt_h</p:attrName>
                                        </p:attrNameLst>
                                      </p:cBhvr>
                                      <p:tavLst>
                                        <p:tav tm="0">
                                          <p:val>
                                            <p:fltVal val="0"/>
                                          </p:val>
                                        </p:tav>
                                        <p:tav tm="100000">
                                          <p:val>
                                            <p:strVal val="#ppt_h"/>
                                          </p:val>
                                        </p:tav>
                                      </p:tavLst>
                                    </p:anim>
                                    <p:anim calcmode="lin" valueType="num">
                                      <p:cBhvr>
                                        <p:cTn id="65" dur="1000" fill="hold"/>
                                        <p:tgtEl>
                                          <p:spTgt spid="16">
                                            <p:bg/>
                                          </p:spTgt>
                                        </p:tgtEl>
                                        <p:attrNameLst>
                                          <p:attrName>style.rotation</p:attrName>
                                        </p:attrNameLst>
                                      </p:cBhvr>
                                      <p:tavLst>
                                        <p:tav tm="0">
                                          <p:val>
                                            <p:fltVal val="90"/>
                                          </p:val>
                                        </p:tav>
                                        <p:tav tm="100000">
                                          <p:val>
                                            <p:fltVal val="0"/>
                                          </p:val>
                                        </p:tav>
                                      </p:tavLst>
                                    </p:anim>
                                    <p:animEffect transition="in" filter="fade">
                                      <p:cBhvr>
                                        <p:cTn id="66" dur="1000"/>
                                        <p:tgtEl>
                                          <p:spTgt spid="16">
                                            <p:bg/>
                                          </p:spTgt>
                                        </p:tgtEl>
                                      </p:cBhvr>
                                    </p:animEffect>
                                  </p:childTnLst>
                                </p:cTn>
                              </p:par>
                              <p:par>
                                <p:cTn id="67" presetID="31" presetClass="entr" presetSubtype="0" fill="hold" grpId="0" nodeType="withEffect">
                                  <p:stCondLst>
                                    <p:cond delay="0"/>
                                  </p:stCondLst>
                                  <p:iterate type="wd">
                                    <p:tmPct val="5000"/>
                                  </p:iterate>
                                  <p:childTnLst>
                                    <p:set>
                                      <p:cBhvr>
                                        <p:cTn id="68" dur="1" fill="hold">
                                          <p:stCondLst>
                                            <p:cond delay="0"/>
                                          </p:stCondLst>
                                        </p:cTn>
                                        <p:tgtEl>
                                          <p:spTgt spid="16">
                                            <p:txEl>
                                              <p:pRg st="0" end="0"/>
                                            </p:txEl>
                                          </p:spTgt>
                                        </p:tgtEl>
                                        <p:attrNameLst>
                                          <p:attrName>style.visibility</p:attrName>
                                        </p:attrNameLst>
                                      </p:cBhvr>
                                      <p:to>
                                        <p:strVal val="visible"/>
                                      </p:to>
                                    </p:set>
                                    <p:anim calcmode="lin" valueType="num">
                                      <p:cBhvr>
                                        <p:cTn id="69"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0"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71"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72" dur="1000"/>
                                        <p:tgtEl>
                                          <p:spTgt spid="16">
                                            <p:txEl>
                                              <p:pRg st="0" end="0"/>
                                            </p:txEl>
                                          </p:spTgt>
                                        </p:tgtEl>
                                      </p:cBhvr>
                                    </p:animEffect>
                                  </p:childTnLst>
                                </p:cTn>
                              </p:par>
                            </p:childTnLst>
                          </p:cTn>
                        </p:par>
                        <p:par>
                          <p:cTn id="73" fill="hold">
                            <p:stCondLst>
                              <p:cond delay="16200"/>
                            </p:stCondLst>
                            <p:childTnLst>
                              <p:par>
                                <p:cTn id="74" presetID="7" presetClass="entr" presetSubtype="4" fill="hold" grpId="0" nodeType="afterEffect">
                                  <p:stCondLst>
                                    <p:cond delay="0"/>
                                  </p:stCondLst>
                                  <p:iterate type="wd">
                                    <p:tmPct val="10000"/>
                                  </p:iterate>
                                  <p:childTnLst>
                                    <p:set>
                                      <p:cBhvr>
                                        <p:cTn id="75" dur="1" fill="hold">
                                          <p:stCondLst>
                                            <p:cond delay="0"/>
                                          </p:stCondLst>
                                        </p:cTn>
                                        <p:tgtEl>
                                          <p:spTgt spid="12">
                                            <p:txEl>
                                              <p:pRg st="0" end="0"/>
                                            </p:txEl>
                                          </p:spTgt>
                                        </p:tgtEl>
                                        <p:attrNameLst>
                                          <p:attrName>style.visibility</p:attrName>
                                        </p:attrNameLst>
                                      </p:cBhvr>
                                      <p:to>
                                        <p:strVal val="visible"/>
                                      </p:to>
                                    </p:set>
                                    <p:anim calcmode="lin" valueType="num">
                                      <p:cBhvr additive="base">
                                        <p:cTn id="76"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7"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8" presetID="31" presetClass="entr" presetSubtype="0" fill="hold" grpId="0" nodeType="withEffect">
                                  <p:stCondLst>
                                    <p:cond delay="0"/>
                                  </p:stCondLst>
                                  <p:iterate type="lt">
                                    <p:tmPct val="5000"/>
                                  </p:iterate>
                                  <p:childTnLst>
                                    <p:set>
                                      <p:cBhvr>
                                        <p:cTn id="79" dur="1" fill="hold">
                                          <p:stCondLst>
                                            <p:cond delay="0"/>
                                          </p:stCondLst>
                                        </p:cTn>
                                        <p:tgtEl>
                                          <p:spTgt spid="17">
                                            <p:bg/>
                                          </p:spTgt>
                                        </p:tgtEl>
                                        <p:attrNameLst>
                                          <p:attrName>style.visibility</p:attrName>
                                        </p:attrNameLst>
                                      </p:cBhvr>
                                      <p:to>
                                        <p:strVal val="visible"/>
                                      </p:to>
                                    </p:set>
                                    <p:anim calcmode="lin" valueType="num">
                                      <p:cBhvr>
                                        <p:cTn id="80" dur="1000" fill="hold"/>
                                        <p:tgtEl>
                                          <p:spTgt spid="17">
                                            <p:bg/>
                                          </p:spTgt>
                                        </p:tgtEl>
                                        <p:attrNameLst>
                                          <p:attrName>ppt_w</p:attrName>
                                        </p:attrNameLst>
                                      </p:cBhvr>
                                      <p:tavLst>
                                        <p:tav tm="0">
                                          <p:val>
                                            <p:fltVal val="0"/>
                                          </p:val>
                                        </p:tav>
                                        <p:tav tm="100000">
                                          <p:val>
                                            <p:strVal val="#ppt_w"/>
                                          </p:val>
                                        </p:tav>
                                      </p:tavLst>
                                    </p:anim>
                                    <p:anim calcmode="lin" valueType="num">
                                      <p:cBhvr>
                                        <p:cTn id="81" dur="1000" fill="hold"/>
                                        <p:tgtEl>
                                          <p:spTgt spid="17">
                                            <p:bg/>
                                          </p:spTgt>
                                        </p:tgtEl>
                                        <p:attrNameLst>
                                          <p:attrName>ppt_h</p:attrName>
                                        </p:attrNameLst>
                                      </p:cBhvr>
                                      <p:tavLst>
                                        <p:tav tm="0">
                                          <p:val>
                                            <p:fltVal val="0"/>
                                          </p:val>
                                        </p:tav>
                                        <p:tav tm="100000">
                                          <p:val>
                                            <p:strVal val="#ppt_h"/>
                                          </p:val>
                                        </p:tav>
                                      </p:tavLst>
                                    </p:anim>
                                    <p:anim calcmode="lin" valueType="num">
                                      <p:cBhvr>
                                        <p:cTn id="82" dur="1000" fill="hold"/>
                                        <p:tgtEl>
                                          <p:spTgt spid="17">
                                            <p:bg/>
                                          </p:spTgt>
                                        </p:tgtEl>
                                        <p:attrNameLst>
                                          <p:attrName>style.rotation</p:attrName>
                                        </p:attrNameLst>
                                      </p:cBhvr>
                                      <p:tavLst>
                                        <p:tav tm="0">
                                          <p:val>
                                            <p:fltVal val="90"/>
                                          </p:val>
                                        </p:tav>
                                        <p:tav tm="100000">
                                          <p:val>
                                            <p:fltVal val="0"/>
                                          </p:val>
                                        </p:tav>
                                      </p:tavLst>
                                    </p:anim>
                                    <p:animEffect transition="in" filter="fade">
                                      <p:cBhvr>
                                        <p:cTn id="83" dur="1000"/>
                                        <p:tgtEl>
                                          <p:spTgt spid="17">
                                            <p:bg/>
                                          </p:spTgt>
                                        </p:tgtEl>
                                      </p:cBhvr>
                                    </p:animEffect>
                                  </p:childTnLst>
                                </p:cTn>
                              </p:par>
                              <p:par>
                                <p:cTn id="84" presetID="31" presetClass="entr" presetSubtype="0" fill="hold" grpId="0" nodeType="withEffect">
                                  <p:stCondLst>
                                    <p:cond delay="0"/>
                                  </p:stCondLst>
                                  <p:iterate type="wd">
                                    <p:tmPct val="5000"/>
                                  </p:iterate>
                                  <p:childTnLst>
                                    <p:set>
                                      <p:cBhvr>
                                        <p:cTn id="85" dur="1" fill="hold">
                                          <p:stCondLst>
                                            <p:cond delay="0"/>
                                          </p:stCondLst>
                                        </p:cTn>
                                        <p:tgtEl>
                                          <p:spTgt spid="17">
                                            <p:txEl>
                                              <p:pRg st="0" end="0"/>
                                            </p:txEl>
                                          </p:spTgt>
                                        </p:tgtEl>
                                        <p:attrNameLst>
                                          <p:attrName>style.visibility</p:attrName>
                                        </p:attrNameLst>
                                      </p:cBhvr>
                                      <p:to>
                                        <p:strVal val="visible"/>
                                      </p:to>
                                    </p:set>
                                    <p:anim calcmode="lin" valueType="num">
                                      <p:cBhvr>
                                        <p:cTn id="86"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7"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8"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9" dur="1000"/>
                                        <p:tgtEl>
                                          <p:spTgt spid="17">
                                            <p:txEl>
                                              <p:pRg st="0" end="0"/>
                                            </p:txEl>
                                          </p:spTgt>
                                        </p:tgtEl>
                                      </p:cBhvr>
                                    </p:animEffect>
                                  </p:childTnLst>
                                </p:cTn>
                              </p:par>
                            </p:childTnLst>
                          </p:cTn>
                        </p:par>
                        <p:par>
                          <p:cTn id="90" fill="hold">
                            <p:stCondLst>
                              <p:cond delay="20000"/>
                            </p:stCondLst>
                            <p:childTnLst>
                              <p:par>
                                <p:cTn id="91" presetID="7" presetClass="entr" presetSubtype="4" fill="hold" grpId="0" nodeType="afterEffect">
                                  <p:stCondLst>
                                    <p:cond delay="500"/>
                                  </p:stCondLst>
                                  <p:childTnLst>
                                    <p:set>
                                      <p:cBhvr>
                                        <p:cTn id="92" dur="1" fill="hold">
                                          <p:stCondLst>
                                            <p:cond delay="0"/>
                                          </p:stCondLst>
                                        </p:cTn>
                                        <p:tgtEl>
                                          <p:spTgt spid="10">
                                            <p:bg/>
                                          </p:spTgt>
                                        </p:tgtEl>
                                        <p:attrNameLst>
                                          <p:attrName>style.visibility</p:attrName>
                                        </p:attrNameLst>
                                      </p:cBhvr>
                                      <p:to>
                                        <p:strVal val="visible"/>
                                      </p:to>
                                    </p:set>
                                    <p:anim calcmode="lin" valueType="num">
                                      <p:cBhvr additive="base">
                                        <p:cTn id="93"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94" dur="2000" fill="hold"/>
                                        <p:tgtEl>
                                          <p:spTgt spid="10">
                                            <p:bg/>
                                          </p:spTgt>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bg/>
                                          </p:spTgt>
                                        </p:tgtEl>
                                        <p:attrNameLst>
                                          <p:attrName>style.visibility</p:attrName>
                                        </p:attrNameLst>
                                      </p:cBhvr>
                                      <p:to>
                                        <p:strVal val="visible"/>
                                      </p:to>
                                    </p:set>
                                    <p:anim calcmode="lin" valueType="num">
                                      <p:cBhvr>
                                        <p:cTn id="97" dur="1000" fill="hold"/>
                                        <p:tgtEl>
                                          <p:spTgt spid="19">
                                            <p:bg/>
                                          </p:spTgt>
                                        </p:tgtEl>
                                        <p:attrNameLst>
                                          <p:attrName>ppt_w</p:attrName>
                                        </p:attrNameLst>
                                      </p:cBhvr>
                                      <p:tavLst>
                                        <p:tav tm="0">
                                          <p:val>
                                            <p:fltVal val="0"/>
                                          </p:val>
                                        </p:tav>
                                        <p:tav tm="100000">
                                          <p:val>
                                            <p:strVal val="#ppt_w"/>
                                          </p:val>
                                        </p:tav>
                                      </p:tavLst>
                                    </p:anim>
                                    <p:anim calcmode="lin" valueType="num">
                                      <p:cBhvr>
                                        <p:cTn id="98" dur="1000" fill="hold"/>
                                        <p:tgtEl>
                                          <p:spTgt spid="19">
                                            <p:bg/>
                                          </p:spTgt>
                                        </p:tgtEl>
                                        <p:attrNameLst>
                                          <p:attrName>ppt_h</p:attrName>
                                        </p:attrNameLst>
                                      </p:cBhvr>
                                      <p:tavLst>
                                        <p:tav tm="0">
                                          <p:val>
                                            <p:fltVal val="0"/>
                                          </p:val>
                                        </p:tav>
                                        <p:tav tm="100000">
                                          <p:val>
                                            <p:strVal val="#ppt_h"/>
                                          </p:val>
                                        </p:tav>
                                      </p:tavLst>
                                    </p:anim>
                                    <p:anim calcmode="lin" valueType="num">
                                      <p:cBhvr>
                                        <p:cTn id="99" dur="1000" fill="hold"/>
                                        <p:tgtEl>
                                          <p:spTgt spid="19">
                                            <p:bg/>
                                          </p:spTgt>
                                        </p:tgtEl>
                                        <p:attrNameLst>
                                          <p:attrName>style.rotation</p:attrName>
                                        </p:attrNameLst>
                                      </p:cBhvr>
                                      <p:tavLst>
                                        <p:tav tm="0">
                                          <p:val>
                                            <p:fltVal val="90"/>
                                          </p:val>
                                        </p:tav>
                                        <p:tav tm="100000">
                                          <p:val>
                                            <p:fltVal val="0"/>
                                          </p:val>
                                        </p:tav>
                                      </p:tavLst>
                                    </p:anim>
                                    <p:animEffect transition="in" filter="fade">
                                      <p:cBhvr>
                                        <p:cTn id="100" dur="1000"/>
                                        <p:tgtEl>
                                          <p:spTgt spid="19">
                                            <p:bg/>
                                          </p:spTgt>
                                        </p:tgtEl>
                                      </p:cBhvr>
                                    </p:animEffect>
                                  </p:childTnLst>
                                </p:cTn>
                              </p:par>
                              <p:par>
                                <p:cTn id="101" presetID="31" presetClass="entr" presetSubtype="0" fill="hold" grpId="0" nodeType="withEffect">
                                  <p:stCondLst>
                                    <p:cond delay="0"/>
                                  </p:stCondLst>
                                  <p:iterate type="wd">
                                    <p:tmPct val="5000"/>
                                  </p:iterate>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p:cTn id="10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0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10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106" dur="1000"/>
                                        <p:tgtEl>
                                          <p:spTgt spid="19">
                                            <p:txEl>
                                              <p:pRg st="0" end="0"/>
                                            </p:txEl>
                                          </p:spTgt>
                                        </p:tgtEl>
                                      </p:cBhvr>
                                    </p:animEffect>
                                  </p:childTnLst>
                                </p:cTn>
                              </p:par>
                              <p:par>
                                <p:cTn id="107" presetID="7" presetClass="entr" presetSubtype="4" fill="hold" grpId="0" nodeType="withEffect">
                                  <p:stCondLst>
                                    <p:cond delay="500"/>
                                  </p:stCondLst>
                                  <p:iterate type="wd">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1000" fill="hold"/>
                                        <p:tgtEl>
                                          <p:spTgt spid="21"/>
                                        </p:tgtEl>
                                        <p:attrNameLst>
                                          <p:attrName>ppt_x</p:attrName>
                                        </p:attrNameLst>
                                      </p:cBhvr>
                                      <p:tavLst>
                                        <p:tav tm="0">
                                          <p:val>
                                            <p:strVal val="#ppt_x"/>
                                          </p:val>
                                        </p:tav>
                                        <p:tav tm="100000">
                                          <p:val>
                                            <p:strVal val="#ppt_x"/>
                                          </p:val>
                                        </p:tav>
                                      </p:tavLst>
                                    </p:anim>
                                    <p:anim calcmode="lin" valueType="num">
                                      <p:cBhvr additive="base">
                                        <p:cTn id="110" dur="1000" fill="hold"/>
                                        <p:tgtEl>
                                          <p:spTgt spid="21"/>
                                        </p:tgtEl>
                                        <p:attrNameLst>
                                          <p:attrName>ppt_y</p:attrName>
                                        </p:attrNameLst>
                                      </p:cBhvr>
                                      <p:tavLst>
                                        <p:tav tm="0">
                                          <p:val>
                                            <p:strVal val="1+#ppt_h/2"/>
                                          </p:val>
                                        </p:tav>
                                        <p:tav tm="100000">
                                          <p:val>
                                            <p:strVal val="#ppt_y"/>
                                          </p:val>
                                        </p:tav>
                                      </p:tavLst>
                                    </p:anim>
                                  </p:childTnLst>
                                </p:cTn>
                              </p:par>
                            </p:childTnLst>
                          </p:cTn>
                        </p:par>
                        <p:par>
                          <p:cTn id="111" fill="hold">
                            <p:stCondLst>
                              <p:cond delay="22500"/>
                            </p:stCondLst>
                            <p:childTnLst>
                              <p:par>
                                <p:cTn id="112" presetID="7" presetClass="entr" presetSubtype="4" fill="hold" grpId="0" nodeType="afterEffect">
                                  <p:stCondLst>
                                    <p:cond delay="500"/>
                                  </p:stCondLst>
                                  <p:iterate type="wd">
                                    <p:tmPct val="10000"/>
                                  </p:iterate>
                                  <p:childTnLst>
                                    <p:set>
                                      <p:cBhvr>
                                        <p:cTn id="113" dur="1" fill="hold">
                                          <p:stCondLst>
                                            <p:cond delay="0"/>
                                          </p:stCondLst>
                                        </p:cTn>
                                        <p:tgtEl>
                                          <p:spTgt spid="10">
                                            <p:txEl>
                                              <p:pRg st="0" end="0"/>
                                            </p:txEl>
                                          </p:spTgt>
                                        </p:tgtEl>
                                        <p:attrNameLst>
                                          <p:attrName>style.visibility</p:attrName>
                                        </p:attrNameLst>
                                      </p:cBhvr>
                                      <p:to>
                                        <p:strVal val="visible"/>
                                      </p:to>
                                    </p:set>
                                    <p:anim calcmode="lin" valueType="num">
                                      <p:cBhvr additive="base">
                                        <p:cTn id="114"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5"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16" presetID="10" presetClass="exit" presetSubtype="0" fill="hold" grpId="1" nodeType="withEffect">
                                  <p:stCondLst>
                                    <p:cond delay="0"/>
                                  </p:stCondLst>
                                  <p:iterate type="wd">
                                    <p:tmPct val="0"/>
                                  </p:iterate>
                                  <p:childTnLst>
                                    <p:animEffect transition="out" filter="fade">
                                      <p:cBhvr>
                                        <p:cTn id="117" dur="2000"/>
                                        <p:tgtEl>
                                          <p:spTgt spid="14">
                                            <p:txEl>
                                              <p:pRg st="0" end="0"/>
                                            </p:txEl>
                                          </p:spTgt>
                                        </p:tgtEl>
                                      </p:cBhvr>
                                    </p:animEffect>
                                    <p:set>
                                      <p:cBhvr>
                                        <p:cTn id="118" dur="1" fill="hold">
                                          <p:stCondLst>
                                            <p:cond delay="1999"/>
                                          </p:stCondLst>
                                        </p:cTn>
                                        <p:tgtEl>
                                          <p:spTgt spid="14">
                                            <p:txEl>
                                              <p:pRg st="0" end="0"/>
                                            </p:txEl>
                                          </p:spTgt>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2000"/>
                                        <p:tgtEl>
                                          <p:spTgt spid="14">
                                            <p:bg/>
                                          </p:spTgt>
                                        </p:tgtEl>
                                      </p:cBhvr>
                                    </p:animEffect>
                                    <p:set>
                                      <p:cBhvr>
                                        <p:cTn id="121" dur="1" fill="hold">
                                          <p:stCondLst>
                                            <p:cond delay="1999"/>
                                          </p:stCondLst>
                                        </p:cTn>
                                        <p:tgtEl>
                                          <p:spTgt spid="14">
                                            <p:bg/>
                                          </p:spTgt>
                                        </p:tgtEl>
                                        <p:attrNameLst>
                                          <p:attrName>style.visibility</p:attrName>
                                        </p:attrNameLst>
                                      </p:cBhvr>
                                      <p:to>
                                        <p:strVal val="hidden"/>
                                      </p:to>
                                    </p:se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18">
                                            <p:bg/>
                                          </p:spTgt>
                                        </p:tgtEl>
                                        <p:attrNameLst>
                                          <p:attrName>style.visibility</p:attrName>
                                        </p:attrNameLst>
                                      </p:cBhvr>
                                      <p:to>
                                        <p:strVal val="visible"/>
                                      </p:to>
                                    </p:set>
                                    <p:anim calcmode="lin" valueType="num">
                                      <p:cBhvr>
                                        <p:cTn id="124" dur="1000" fill="hold"/>
                                        <p:tgtEl>
                                          <p:spTgt spid="18">
                                            <p:bg/>
                                          </p:spTgt>
                                        </p:tgtEl>
                                        <p:attrNameLst>
                                          <p:attrName>ppt_w</p:attrName>
                                        </p:attrNameLst>
                                      </p:cBhvr>
                                      <p:tavLst>
                                        <p:tav tm="0">
                                          <p:val>
                                            <p:fltVal val="0"/>
                                          </p:val>
                                        </p:tav>
                                        <p:tav tm="100000">
                                          <p:val>
                                            <p:strVal val="#ppt_w"/>
                                          </p:val>
                                        </p:tav>
                                      </p:tavLst>
                                    </p:anim>
                                    <p:anim calcmode="lin" valueType="num">
                                      <p:cBhvr>
                                        <p:cTn id="125" dur="1000" fill="hold"/>
                                        <p:tgtEl>
                                          <p:spTgt spid="18">
                                            <p:bg/>
                                          </p:spTgt>
                                        </p:tgtEl>
                                        <p:attrNameLst>
                                          <p:attrName>ppt_h</p:attrName>
                                        </p:attrNameLst>
                                      </p:cBhvr>
                                      <p:tavLst>
                                        <p:tav tm="0">
                                          <p:val>
                                            <p:fltVal val="0"/>
                                          </p:val>
                                        </p:tav>
                                        <p:tav tm="100000">
                                          <p:val>
                                            <p:strVal val="#ppt_h"/>
                                          </p:val>
                                        </p:tav>
                                      </p:tavLst>
                                    </p:anim>
                                    <p:anim calcmode="lin" valueType="num">
                                      <p:cBhvr>
                                        <p:cTn id="126" dur="1000" fill="hold"/>
                                        <p:tgtEl>
                                          <p:spTgt spid="18">
                                            <p:bg/>
                                          </p:spTgt>
                                        </p:tgtEl>
                                        <p:attrNameLst>
                                          <p:attrName>style.rotation</p:attrName>
                                        </p:attrNameLst>
                                      </p:cBhvr>
                                      <p:tavLst>
                                        <p:tav tm="0">
                                          <p:val>
                                            <p:fltVal val="90"/>
                                          </p:val>
                                        </p:tav>
                                        <p:tav tm="100000">
                                          <p:val>
                                            <p:fltVal val="0"/>
                                          </p:val>
                                        </p:tav>
                                      </p:tavLst>
                                    </p:anim>
                                    <p:animEffect transition="in" filter="fade">
                                      <p:cBhvr>
                                        <p:cTn id="127" dur="1000"/>
                                        <p:tgtEl>
                                          <p:spTgt spid="18">
                                            <p:bg/>
                                          </p:spTgt>
                                        </p:tgtEl>
                                      </p:cBhvr>
                                    </p:animEffect>
                                  </p:childTnLst>
                                </p:cTn>
                              </p:par>
                              <p:par>
                                <p:cTn id="128" presetID="31" presetClass="entr" presetSubtype="0" fill="hold" grpId="0" nodeType="withEffect">
                                  <p:stCondLst>
                                    <p:cond delay="0"/>
                                  </p:stCondLst>
                                  <p:iterate type="wd">
                                    <p:tmPct val="5000"/>
                                  </p:iterate>
                                  <p:childTnLst>
                                    <p:set>
                                      <p:cBhvr>
                                        <p:cTn id="129" dur="1" fill="hold">
                                          <p:stCondLst>
                                            <p:cond delay="0"/>
                                          </p:stCondLst>
                                        </p:cTn>
                                        <p:tgtEl>
                                          <p:spTgt spid="18">
                                            <p:txEl>
                                              <p:pRg st="0" end="0"/>
                                            </p:txEl>
                                          </p:spTgt>
                                        </p:tgtEl>
                                        <p:attrNameLst>
                                          <p:attrName>style.visibility</p:attrName>
                                        </p:attrNameLst>
                                      </p:cBhvr>
                                      <p:to>
                                        <p:strVal val="visible"/>
                                      </p:to>
                                    </p:set>
                                    <p:anim calcmode="lin" valueType="num">
                                      <p:cBhvr>
                                        <p:cTn id="130"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33" dur="1000"/>
                                        <p:tgtEl>
                                          <p:spTgt spid="18">
                                            <p:txEl>
                                              <p:pRg st="0" end="0"/>
                                            </p:txEl>
                                          </p:spTgt>
                                        </p:tgtEl>
                                      </p:cBhvr>
                                    </p:animEffect>
                                  </p:childTnLst>
                                </p:cTn>
                              </p:par>
                            </p:childTnLst>
                          </p:cTn>
                        </p:par>
                        <p:par>
                          <p:cTn id="134" fill="hold">
                            <p:stCondLst>
                              <p:cond delay="28200"/>
                            </p:stCondLst>
                            <p:childTnLst>
                              <p:par>
                                <p:cTn id="135" presetID="10" presetClass="exit" presetSubtype="0" fill="hold" grpId="1" nodeType="afterEffect">
                                  <p:stCondLst>
                                    <p:cond delay="0"/>
                                  </p:stCondLst>
                                  <p:iterate type="wd">
                                    <p:tmPct val="0"/>
                                  </p:iterate>
                                  <p:childTnLst>
                                    <p:animEffect transition="out" filter="fade">
                                      <p:cBhvr>
                                        <p:cTn id="136" dur="2000"/>
                                        <p:tgtEl>
                                          <p:spTgt spid="16">
                                            <p:txEl>
                                              <p:pRg st="0" end="0"/>
                                            </p:txEl>
                                          </p:spTgt>
                                        </p:tgtEl>
                                      </p:cBhvr>
                                    </p:animEffect>
                                    <p:set>
                                      <p:cBhvr>
                                        <p:cTn id="137" dur="1" fill="hold">
                                          <p:stCondLst>
                                            <p:cond delay="1999"/>
                                          </p:stCondLst>
                                        </p:cTn>
                                        <p:tgtEl>
                                          <p:spTgt spid="16">
                                            <p:txEl>
                                              <p:pRg st="0" end="0"/>
                                            </p:txEl>
                                          </p:spTgt>
                                        </p:tgtEl>
                                        <p:attrNameLst>
                                          <p:attrName>style.visibility</p:attrName>
                                        </p:attrNameLst>
                                      </p:cBhvr>
                                      <p:to>
                                        <p:strVal val="hidden"/>
                                      </p:to>
                                    </p:set>
                                  </p:childTnLst>
                                </p:cTn>
                              </p:par>
                            </p:childTnLst>
                          </p:cTn>
                        </p:par>
                        <p:par>
                          <p:cTn id="138" fill="hold">
                            <p:stCondLst>
                              <p:cond delay="30200"/>
                            </p:stCondLst>
                            <p:childTnLst>
                              <p:par>
                                <p:cTn id="139" presetID="10" presetClass="exit" presetSubtype="0" fill="hold" grpId="1" nodeType="afterEffect">
                                  <p:stCondLst>
                                    <p:cond delay="0"/>
                                  </p:stCondLst>
                                  <p:childTnLst>
                                    <p:animEffect transition="out" filter="fade">
                                      <p:cBhvr>
                                        <p:cTn id="140" dur="2000"/>
                                        <p:tgtEl>
                                          <p:spTgt spid="16">
                                            <p:bg/>
                                          </p:spTgt>
                                        </p:tgtEl>
                                      </p:cBhvr>
                                    </p:animEffect>
                                    <p:set>
                                      <p:cBhvr>
                                        <p:cTn id="141" dur="1" fill="hold">
                                          <p:stCondLst>
                                            <p:cond delay="1999"/>
                                          </p:stCondLst>
                                        </p:cTn>
                                        <p:tgtEl>
                                          <p:spTgt spid="16">
                                            <p:bg/>
                                          </p:spTgt>
                                        </p:tgtEl>
                                        <p:attrNameLst>
                                          <p:attrName>style.visibility</p:attrName>
                                        </p:attrNameLst>
                                      </p:cBhvr>
                                      <p:to>
                                        <p:strVal val="hidden"/>
                                      </p:to>
                                    </p:set>
                                  </p:childTnLst>
                                </p:cTn>
                              </p:par>
                            </p:childTnLst>
                          </p:cTn>
                        </p:par>
                        <p:par>
                          <p:cTn id="142" fill="hold">
                            <p:stCondLst>
                              <p:cond delay="32200"/>
                            </p:stCondLst>
                            <p:childTnLst>
                              <p:par>
                                <p:cTn id="143" presetID="7" presetClass="entr" presetSubtype="4" fill="hold" grpId="0" nodeType="afterEffect">
                                  <p:stCondLst>
                                    <p:cond delay="500"/>
                                  </p:stCondLst>
                                  <p:childTnLst>
                                    <p:set>
                                      <p:cBhvr>
                                        <p:cTn id="144" dur="1" fill="hold">
                                          <p:stCondLst>
                                            <p:cond delay="0"/>
                                          </p:stCondLst>
                                        </p:cTn>
                                        <p:tgtEl>
                                          <p:spTgt spid="11">
                                            <p:bg/>
                                          </p:spTgt>
                                        </p:tgtEl>
                                        <p:attrNameLst>
                                          <p:attrName>style.visibility</p:attrName>
                                        </p:attrNameLst>
                                      </p:cBhvr>
                                      <p:to>
                                        <p:strVal val="visible"/>
                                      </p:to>
                                    </p:set>
                                    <p:anim calcmode="lin" valueType="num">
                                      <p:cBhvr additive="base">
                                        <p:cTn id="145"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46" dur="2000" fill="hold"/>
                                        <p:tgtEl>
                                          <p:spTgt spid="11">
                                            <p:bg/>
                                          </p:spTgt>
                                        </p:tgtEl>
                                        <p:attrNameLst>
                                          <p:attrName>ppt_y</p:attrName>
                                        </p:attrNameLst>
                                      </p:cBhvr>
                                      <p:tavLst>
                                        <p:tav tm="0">
                                          <p:val>
                                            <p:strVal val="1+#ppt_h/2"/>
                                          </p:val>
                                        </p:tav>
                                        <p:tav tm="100000">
                                          <p:val>
                                            <p:strVal val="#ppt_y"/>
                                          </p:val>
                                        </p:tav>
                                      </p:tavLst>
                                    </p:anim>
                                  </p:childTnLst>
                                </p:cTn>
                              </p:par>
                              <p:par>
                                <p:cTn id="147" presetID="10" presetClass="exit" presetSubtype="0" fill="hold" grpId="1" nodeType="withEffect">
                                  <p:stCondLst>
                                    <p:cond delay="0"/>
                                  </p:stCondLst>
                                  <p:iterate type="wd">
                                    <p:tmPct val="0"/>
                                  </p:iterate>
                                  <p:childTnLst>
                                    <p:animEffect transition="out" filter="fade">
                                      <p:cBhvr>
                                        <p:cTn id="148" dur="2000"/>
                                        <p:tgtEl>
                                          <p:spTgt spid="17">
                                            <p:txEl>
                                              <p:pRg st="0" end="0"/>
                                            </p:txEl>
                                          </p:spTgt>
                                        </p:tgtEl>
                                      </p:cBhvr>
                                    </p:animEffect>
                                    <p:set>
                                      <p:cBhvr>
                                        <p:cTn id="149" dur="1" fill="hold">
                                          <p:stCondLst>
                                            <p:cond delay="1999"/>
                                          </p:stCondLst>
                                        </p:cTn>
                                        <p:tgtEl>
                                          <p:spTgt spid="17">
                                            <p:txEl>
                                              <p:pRg st="0" end="0"/>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2000"/>
                                        <p:tgtEl>
                                          <p:spTgt spid="17">
                                            <p:bg/>
                                          </p:spTgt>
                                        </p:tgtEl>
                                      </p:cBhvr>
                                    </p:animEffect>
                                    <p:set>
                                      <p:cBhvr>
                                        <p:cTn id="152" dur="1" fill="hold">
                                          <p:stCondLst>
                                            <p:cond delay="1999"/>
                                          </p:stCondLst>
                                        </p:cTn>
                                        <p:tgtEl>
                                          <p:spTgt spid="17">
                                            <p:bg/>
                                          </p:spTgt>
                                        </p:tgtEl>
                                        <p:attrNameLst>
                                          <p:attrName>style.visibility</p:attrName>
                                        </p:attrNameLst>
                                      </p:cBhvr>
                                      <p:to>
                                        <p:strVal val="hidden"/>
                                      </p:to>
                                    </p:set>
                                  </p:childTnLst>
                                </p:cTn>
                              </p:par>
                            </p:childTnLst>
                          </p:cTn>
                        </p:par>
                        <p:par>
                          <p:cTn id="153" fill="hold">
                            <p:stCondLst>
                              <p:cond delay="34700"/>
                            </p:stCondLst>
                            <p:childTnLst>
                              <p:par>
                                <p:cTn id="154" presetID="7" presetClass="entr" presetSubtype="4" fill="hold" grpId="0" nodeType="afterEffect">
                                  <p:stCondLst>
                                    <p:cond delay="500"/>
                                  </p:stCondLst>
                                  <p:iterate type="wd">
                                    <p:tmPct val="10000"/>
                                  </p:iterate>
                                  <p:childTnLst>
                                    <p:set>
                                      <p:cBhvr>
                                        <p:cTn id="155" dur="1" fill="hold">
                                          <p:stCondLst>
                                            <p:cond delay="0"/>
                                          </p:stCondLst>
                                        </p:cTn>
                                        <p:tgtEl>
                                          <p:spTgt spid="11">
                                            <p:txEl>
                                              <p:pRg st="0" end="0"/>
                                            </p:txEl>
                                          </p:spTgt>
                                        </p:tgtEl>
                                        <p:attrNameLst>
                                          <p:attrName>style.visibility</p:attrName>
                                        </p:attrNameLst>
                                      </p:cBhvr>
                                      <p:to>
                                        <p:strVal val="visible"/>
                                      </p:to>
                                    </p:set>
                                    <p:anim calcmode="lin" valueType="num">
                                      <p:cBhvr additive="base">
                                        <p:cTn id="1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8" presetID="31" presetClass="entr" presetSubtype="0" fill="hold" grpId="0" nodeType="withEffect">
                                  <p:stCondLst>
                                    <p:cond delay="500"/>
                                  </p:stCondLst>
                                  <p:iterate type="lt">
                                    <p:tmPct val="5000"/>
                                  </p:iterate>
                                  <p:childTnLst>
                                    <p:set>
                                      <p:cBhvr>
                                        <p:cTn id="159" dur="1" fill="hold">
                                          <p:stCondLst>
                                            <p:cond delay="0"/>
                                          </p:stCondLst>
                                        </p:cTn>
                                        <p:tgtEl>
                                          <p:spTgt spid="20">
                                            <p:bg/>
                                          </p:spTgt>
                                        </p:tgtEl>
                                        <p:attrNameLst>
                                          <p:attrName>style.visibility</p:attrName>
                                        </p:attrNameLst>
                                      </p:cBhvr>
                                      <p:to>
                                        <p:strVal val="visible"/>
                                      </p:to>
                                    </p:set>
                                    <p:anim calcmode="lin" valueType="num">
                                      <p:cBhvr>
                                        <p:cTn id="160" dur="1000" fill="hold"/>
                                        <p:tgtEl>
                                          <p:spTgt spid="20">
                                            <p:bg/>
                                          </p:spTgt>
                                        </p:tgtEl>
                                        <p:attrNameLst>
                                          <p:attrName>ppt_w</p:attrName>
                                        </p:attrNameLst>
                                      </p:cBhvr>
                                      <p:tavLst>
                                        <p:tav tm="0">
                                          <p:val>
                                            <p:fltVal val="0"/>
                                          </p:val>
                                        </p:tav>
                                        <p:tav tm="100000">
                                          <p:val>
                                            <p:strVal val="#ppt_w"/>
                                          </p:val>
                                        </p:tav>
                                      </p:tavLst>
                                    </p:anim>
                                    <p:anim calcmode="lin" valueType="num">
                                      <p:cBhvr>
                                        <p:cTn id="161" dur="1000" fill="hold"/>
                                        <p:tgtEl>
                                          <p:spTgt spid="20">
                                            <p:bg/>
                                          </p:spTgt>
                                        </p:tgtEl>
                                        <p:attrNameLst>
                                          <p:attrName>ppt_h</p:attrName>
                                        </p:attrNameLst>
                                      </p:cBhvr>
                                      <p:tavLst>
                                        <p:tav tm="0">
                                          <p:val>
                                            <p:fltVal val="0"/>
                                          </p:val>
                                        </p:tav>
                                        <p:tav tm="100000">
                                          <p:val>
                                            <p:strVal val="#ppt_h"/>
                                          </p:val>
                                        </p:tav>
                                      </p:tavLst>
                                    </p:anim>
                                    <p:anim calcmode="lin" valueType="num">
                                      <p:cBhvr>
                                        <p:cTn id="162" dur="1000" fill="hold"/>
                                        <p:tgtEl>
                                          <p:spTgt spid="20">
                                            <p:bg/>
                                          </p:spTgt>
                                        </p:tgtEl>
                                        <p:attrNameLst>
                                          <p:attrName>style.rotation</p:attrName>
                                        </p:attrNameLst>
                                      </p:cBhvr>
                                      <p:tavLst>
                                        <p:tav tm="0">
                                          <p:val>
                                            <p:fltVal val="90"/>
                                          </p:val>
                                        </p:tav>
                                        <p:tav tm="100000">
                                          <p:val>
                                            <p:fltVal val="0"/>
                                          </p:val>
                                        </p:tav>
                                      </p:tavLst>
                                    </p:anim>
                                    <p:animEffect transition="in" filter="fade">
                                      <p:cBhvr>
                                        <p:cTn id="163" dur="1000"/>
                                        <p:tgtEl>
                                          <p:spTgt spid="20">
                                            <p:bg/>
                                          </p:spTgt>
                                        </p:tgtEl>
                                      </p:cBhvr>
                                    </p:animEffect>
                                  </p:childTnLst>
                                </p:cTn>
                              </p:par>
                              <p:par>
                                <p:cTn id="164" presetID="31" presetClass="entr" presetSubtype="0" fill="hold" grpId="0" nodeType="withEffect">
                                  <p:stCondLst>
                                    <p:cond delay="500"/>
                                  </p:stCondLst>
                                  <p:iterate type="wd">
                                    <p:tmPct val="5000"/>
                                  </p:iterate>
                                  <p:childTnLst>
                                    <p:set>
                                      <p:cBhvr>
                                        <p:cTn id="165" dur="1" fill="hold">
                                          <p:stCondLst>
                                            <p:cond delay="0"/>
                                          </p:stCondLst>
                                        </p:cTn>
                                        <p:tgtEl>
                                          <p:spTgt spid="20">
                                            <p:txEl>
                                              <p:pRg st="0" end="0"/>
                                            </p:txEl>
                                          </p:spTgt>
                                        </p:tgtEl>
                                        <p:attrNameLst>
                                          <p:attrName>style.visibility</p:attrName>
                                        </p:attrNameLst>
                                      </p:cBhvr>
                                      <p:to>
                                        <p:strVal val="visible"/>
                                      </p:to>
                                    </p:set>
                                    <p:anim calcmode="lin" valueType="num">
                                      <p:cBhvr>
                                        <p:cTn id="166"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7"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8"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9" dur="1000"/>
                                        <p:tgtEl>
                                          <p:spTgt spid="20">
                                            <p:txEl>
                                              <p:pRg st="0" end="0"/>
                                            </p:txEl>
                                          </p:spTgt>
                                        </p:tgtEl>
                                      </p:cBhvr>
                                    </p:animEffect>
                                  </p:childTnLst>
                                </p:cTn>
                              </p:par>
                              <p:par>
                                <p:cTn id="170" presetID="10" presetClass="entr" presetSubtype="0" fill="hold" grpId="0" nodeType="withEffect">
                                  <p:stCondLst>
                                    <p:cond delay="500"/>
                                  </p:stCondLst>
                                  <p:iterate type="wd">
                                    <p:tmPct val="10000"/>
                                  </p:iterate>
                                  <p:childTnLst>
                                    <p:set>
                                      <p:cBhvr>
                                        <p:cTn id="171" dur="1" fill="hold">
                                          <p:stCondLst>
                                            <p:cond delay="0"/>
                                          </p:stCondLst>
                                        </p:cTn>
                                        <p:tgtEl>
                                          <p:spTgt spid="22">
                                            <p:txEl>
                                              <p:pRg st="0" end="0"/>
                                            </p:txEl>
                                          </p:spTgt>
                                        </p:tgtEl>
                                        <p:attrNameLst>
                                          <p:attrName>style.visibility</p:attrName>
                                        </p:attrNameLst>
                                      </p:cBhvr>
                                      <p:to>
                                        <p:strVal val="visible"/>
                                      </p:to>
                                    </p:set>
                                    <p:animEffect transition="in" filter="fade">
                                      <p:cBhvr>
                                        <p:cTn id="172" dur="1000"/>
                                        <p:tgtEl>
                                          <p:spTgt spid="22">
                                            <p:txEl>
                                              <p:pRg st="0" end="0"/>
                                            </p:txEl>
                                          </p:spTgt>
                                        </p:tgtEl>
                                      </p:cBhvr>
                                    </p:animEffect>
                                  </p:childTnLst>
                                </p:cTn>
                              </p:par>
                              <p:par>
                                <p:cTn id="173" presetID="10" presetClass="entr" presetSubtype="0" fill="hold" grpId="0" nodeType="withEffect">
                                  <p:stCondLst>
                                    <p:cond delay="500"/>
                                  </p:stCondLst>
                                  <p:iterate type="wd">
                                    <p:tmPct val="10000"/>
                                  </p:iterate>
                                  <p:childTnLst>
                                    <p:set>
                                      <p:cBhvr>
                                        <p:cTn id="174" dur="1" fill="hold">
                                          <p:stCondLst>
                                            <p:cond delay="0"/>
                                          </p:stCondLst>
                                        </p:cTn>
                                        <p:tgtEl>
                                          <p:spTgt spid="22">
                                            <p:txEl>
                                              <p:pRg st="1" end="1"/>
                                            </p:txEl>
                                          </p:spTgt>
                                        </p:tgtEl>
                                        <p:attrNameLst>
                                          <p:attrName>style.visibility</p:attrName>
                                        </p:attrNameLst>
                                      </p:cBhvr>
                                      <p:to>
                                        <p:strVal val="visible"/>
                                      </p:to>
                                    </p:set>
                                    <p:animEffect transition="in" filter="fade">
                                      <p:cBhvr>
                                        <p:cTn id="175" dur="1000"/>
                                        <p:tgtEl>
                                          <p:spTgt spid="22">
                                            <p:txEl>
                                              <p:pRg st="1" end="1"/>
                                            </p:txEl>
                                          </p:spTgt>
                                        </p:tgtEl>
                                      </p:cBhvr>
                                    </p:animEffect>
                                  </p:childTnLst>
                                </p:cTn>
                              </p:par>
                              <p:par>
                                <p:cTn id="176" presetID="10" presetClass="exit" presetSubtype="0" fill="hold" grpId="1" nodeType="withEffect">
                                  <p:stCondLst>
                                    <p:cond delay="500"/>
                                  </p:stCondLst>
                                  <p:iterate type="wd">
                                    <p:tmPct val="0"/>
                                  </p:iterate>
                                  <p:childTnLst>
                                    <p:animEffect transition="out" filter="fade">
                                      <p:cBhvr>
                                        <p:cTn id="177" dur="2000"/>
                                        <p:tgtEl>
                                          <p:spTgt spid="19">
                                            <p:txEl>
                                              <p:pRg st="0" end="0"/>
                                            </p:txEl>
                                          </p:spTgt>
                                        </p:tgtEl>
                                      </p:cBhvr>
                                    </p:animEffect>
                                    <p:set>
                                      <p:cBhvr>
                                        <p:cTn id="178" dur="1" fill="hold">
                                          <p:stCondLst>
                                            <p:cond delay="1999"/>
                                          </p:stCondLst>
                                        </p:cTn>
                                        <p:tgtEl>
                                          <p:spTgt spid="19">
                                            <p:txEl>
                                              <p:pRg st="0" end="0"/>
                                            </p:txEl>
                                          </p:spTgt>
                                        </p:tgtEl>
                                        <p:attrNameLst>
                                          <p:attrName>style.visibility</p:attrName>
                                        </p:attrNameLst>
                                      </p:cBhvr>
                                      <p:to>
                                        <p:strVal val="hidden"/>
                                      </p:to>
                                    </p:set>
                                  </p:childTnLst>
                                </p:cTn>
                              </p:par>
                              <p:par>
                                <p:cTn id="179" presetID="10" presetClass="exit" presetSubtype="0" fill="hold" grpId="1" nodeType="withEffect">
                                  <p:stCondLst>
                                    <p:cond delay="500"/>
                                  </p:stCondLst>
                                  <p:childTnLst>
                                    <p:animEffect transition="out" filter="fade">
                                      <p:cBhvr>
                                        <p:cTn id="180" dur="2000"/>
                                        <p:tgtEl>
                                          <p:spTgt spid="19">
                                            <p:bg/>
                                          </p:spTgt>
                                        </p:tgtEl>
                                      </p:cBhvr>
                                    </p:animEffect>
                                    <p:set>
                                      <p:cBhvr>
                                        <p:cTn id="181" dur="1" fill="hold">
                                          <p:stCondLst>
                                            <p:cond delay="1999"/>
                                          </p:stCondLst>
                                        </p:cTn>
                                        <p:tgtEl>
                                          <p:spTgt spid="19">
                                            <p:bg/>
                                          </p:spTgt>
                                        </p:tgtEl>
                                        <p:attrNameLst>
                                          <p:attrName>style.visibility</p:attrName>
                                        </p:attrNameLst>
                                      </p:cBhvr>
                                      <p:to>
                                        <p:strVal val="hidden"/>
                                      </p:to>
                                    </p:set>
                                  </p:childTnLst>
                                </p:cTn>
                              </p:par>
                            </p:childTnLst>
                          </p:cTn>
                        </p:par>
                        <p:par>
                          <p:cTn id="182" fill="hold">
                            <p:stCondLst>
                              <p:cond delay="37500"/>
                            </p:stCondLst>
                            <p:childTnLst>
                              <p:par>
                                <p:cTn id="183" presetID="10" presetClass="exit" presetSubtype="0" fill="hold" grpId="1" nodeType="afterEffect">
                                  <p:stCondLst>
                                    <p:cond delay="0"/>
                                  </p:stCondLst>
                                  <p:iterate type="wd">
                                    <p:tmPct val="0"/>
                                  </p:iterate>
                                  <p:childTnLst>
                                    <p:animEffect transition="out" filter="fade">
                                      <p:cBhvr>
                                        <p:cTn id="184" dur="2000"/>
                                        <p:tgtEl>
                                          <p:spTgt spid="18">
                                            <p:txEl>
                                              <p:pRg st="0" end="0"/>
                                            </p:txEl>
                                          </p:spTgt>
                                        </p:tgtEl>
                                      </p:cBhvr>
                                    </p:animEffect>
                                    <p:set>
                                      <p:cBhvr>
                                        <p:cTn id="185" dur="1" fill="hold">
                                          <p:stCondLst>
                                            <p:cond delay="1999"/>
                                          </p:stCondLst>
                                        </p:cTn>
                                        <p:tgtEl>
                                          <p:spTgt spid="18">
                                            <p:txEl>
                                              <p:pRg st="0" end="0"/>
                                            </p:txEl>
                                          </p:spTgt>
                                        </p:tgtEl>
                                        <p:attrNameLst>
                                          <p:attrName>style.visibility</p:attrName>
                                        </p:attrNameLst>
                                      </p:cBhvr>
                                      <p:to>
                                        <p:strVal val="hidden"/>
                                      </p:to>
                                    </p:set>
                                  </p:childTnLst>
                                </p:cTn>
                              </p:par>
                            </p:childTnLst>
                          </p:cTn>
                        </p:par>
                        <p:par>
                          <p:cTn id="186" fill="hold">
                            <p:stCondLst>
                              <p:cond delay="39500"/>
                            </p:stCondLst>
                            <p:childTnLst>
                              <p:par>
                                <p:cTn id="187" presetID="10" presetClass="exit" presetSubtype="0" fill="hold" grpId="1" nodeType="afterEffect">
                                  <p:stCondLst>
                                    <p:cond delay="0"/>
                                  </p:stCondLst>
                                  <p:childTnLst>
                                    <p:animEffect transition="out" filter="fade">
                                      <p:cBhvr>
                                        <p:cTn id="188" dur="2000"/>
                                        <p:tgtEl>
                                          <p:spTgt spid="18">
                                            <p:bg/>
                                          </p:spTgt>
                                        </p:tgtEl>
                                      </p:cBhvr>
                                    </p:animEffect>
                                    <p:set>
                                      <p:cBhvr>
                                        <p:cTn id="189" dur="1" fill="hold">
                                          <p:stCondLst>
                                            <p:cond delay="1999"/>
                                          </p:stCondLst>
                                        </p:cTn>
                                        <p:tgtEl>
                                          <p:spTgt spid="18">
                                            <p:bg/>
                                          </p:spTgt>
                                        </p:tgtEl>
                                        <p:attrNameLst>
                                          <p:attrName>style.visibility</p:attrName>
                                        </p:attrNameLst>
                                      </p:cBhvr>
                                      <p:to>
                                        <p:strVal val="hidden"/>
                                      </p:to>
                                    </p:set>
                                  </p:childTnLst>
                                </p:cTn>
                              </p:par>
                            </p:childTnLst>
                          </p:cTn>
                        </p:par>
                        <p:par>
                          <p:cTn id="190" fill="hold">
                            <p:stCondLst>
                              <p:cond delay="41500"/>
                            </p:stCondLst>
                            <p:childTnLst>
                              <p:par>
                                <p:cTn id="191" presetID="10" presetClass="exit" presetSubtype="0" fill="hold" grpId="1" nodeType="afterEffect">
                                  <p:stCondLst>
                                    <p:cond delay="0"/>
                                  </p:stCondLst>
                                  <p:iterate type="wd">
                                    <p:tmPct val="0"/>
                                  </p:iterate>
                                  <p:childTnLst>
                                    <p:animEffect transition="out" filter="fade">
                                      <p:cBhvr>
                                        <p:cTn id="192" dur="2000"/>
                                        <p:tgtEl>
                                          <p:spTgt spid="20">
                                            <p:txEl>
                                              <p:pRg st="0" end="0"/>
                                            </p:txEl>
                                          </p:spTgt>
                                        </p:tgtEl>
                                      </p:cBhvr>
                                    </p:animEffect>
                                    <p:set>
                                      <p:cBhvr>
                                        <p:cTn id="193" dur="1" fill="hold">
                                          <p:stCondLst>
                                            <p:cond delay="1999"/>
                                          </p:stCondLst>
                                        </p:cTn>
                                        <p:tgtEl>
                                          <p:spTgt spid="20">
                                            <p:txEl>
                                              <p:pRg st="0" end="0"/>
                                            </p:txEl>
                                          </p:spTgt>
                                        </p:tgtEl>
                                        <p:attrNameLst>
                                          <p:attrName>style.visibility</p:attrName>
                                        </p:attrNameLst>
                                      </p:cBhvr>
                                      <p:to>
                                        <p:strVal val="hidden"/>
                                      </p:to>
                                    </p:set>
                                  </p:childTnLst>
                                </p:cTn>
                              </p:par>
                            </p:childTnLst>
                          </p:cTn>
                        </p:par>
                        <p:par>
                          <p:cTn id="194" fill="hold">
                            <p:stCondLst>
                              <p:cond delay="43500"/>
                            </p:stCondLst>
                            <p:childTnLst>
                              <p:par>
                                <p:cTn id="195" presetID="10" presetClass="exit" presetSubtype="0" fill="hold" grpId="1" nodeType="afterEffect">
                                  <p:stCondLst>
                                    <p:cond delay="0"/>
                                  </p:stCondLst>
                                  <p:childTnLst>
                                    <p:animEffect transition="out" filter="fade">
                                      <p:cBhvr>
                                        <p:cTn id="196" dur="2000"/>
                                        <p:tgtEl>
                                          <p:spTgt spid="20">
                                            <p:bg/>
                                          </p:spTgt>
                                        </p:tgtEl>
                                      </p:cBhvr>
                                    </p:animEffect>
                                    <p:set>
                                      <p:cBhvr>
                                        <p:cTn id="197" dur="1" fill="hold">
                                          <p:stCondLst>
                                            <p:cond delay="1999"/>
                                          </p:stCondLst>
                                        </p:cTn>
                                        <p:tgtEl>
                                          <p:spTgt spid="20">
                                            <p:bg/>
                                          </p:spTgt>
                                        </p:tgtEl>
                                        <p:attrNameLst>
                                          <p:attrName>style.visibility</p:attrName>
                                        </p:attrNameLst>
                                      </p:cBhvr>
                                      <p:to>
                                        <p:strVal val="hidden"/>
                                      </p:to>
                                    </p:set>
                                  </p:childTnLst>
                                </p:cTn>
                              </p:par>
                            </p:childTnLst>
                          </p:cTn>
                        </p:par>
                        <p:par>
                          <p:cTn id="198" fill="hold">
                            <p:stCondLst>
                              <p:cond delay="45500"/>
                            </p:stCondLst>
                            <p:childTnLst>
                              <p:par>
                                <p:cTn id="199" presetID="10" presetClass="exit" presetSubtype="0" fill="hold" grpId="1" nodeType="afterEffect">
                                  <p:stCondLst>
                                    <p:cond delay="5000"/>
                                  </p:stCondLst>
                                  <p:iterate type="wd">
                                    <p:tmPct val="0"/>
                                  </p:iterate>
                                  <p:childTnLst>
                                    <p:animEffect transition="out" filter="fade">
                                      <p:cBhvr>
                                        <p:cTn id="200" dur="5000"/>
                                        <p:tgtEl>
                                          <p:spTgt spid="22">
                                            <p:txEl>
                                              <p:pRg st="1" end="1"/>
                                            </p:txEl>
                                          </p:spTgt>
                                        </p:tgtEl>
                                      </p:cBhvr>
                                    </p:animEffect>
                                    <p:set>
                                      <p:cBhvr>
                                        <p:cTn id="201" dur="1" fill="hold">
                                          <p:stCondLst>
                                            <p:cond delay="4999"/>
                                          </p:stCondLst>
                                        </p:cTn>
                                        <p:tgtEl>
                                          <p:spTgt spid="22">
                                            <p:txEl>
                                              <p:pRg st="1" end="1"/>
                                            </p:txEl>
                                          </p:spTgt>
                                        </p:tgtEl>
                                        <p:attrNameLst>
                                          <p:attrName>style.visibility</p:attrName>
                                        </p:attrNameLst>
                                      </p:cBhvr>
                                      <p:to>
                                        <p:strVal val="hidden"/>
                                      </p:to>
                                    </p:set>
                                  </p:childTnLst>
                                </p:cTn>
                              </p:par>
                            </p:childTnLst>
                          </p:cTn>
                        </p:par>
                        <p:par>
                          <p:cTn id="202" fill="hold">
                            <p:stCondLst>
                              <p:cond delay="55500"/>
                            </p:stCondLst>
                            <p:childTnLst>
                              <p:par>
                                <p:cTn id="203" presetID="10" presetClass="exit" presetSubtype="0" fill="hold" grpId="1" nodeType="afterEffect">
                                  <p:stCondLst>
                                    <p:cond delay="5000"/>
                                  </p:stCondLst>
                                  <p:iterate type="wd">
                                    <p:tmPct val="0"/>
                                  </p:iterate>
                                  <p:childTnLst>
                                    <p:animEffect transition="out" filter="fade">
                                      <p:cBhvr>
                                        <p:cTn id="204" dur="5000"/>
                                        <p:tgtEl>
                                          <p:spTgt spid="22">
                                            <p:txEl>
                                              <p:pRg st="0" end="0"/>
                                            </p:txEl>
                                          </p:spTgt>
                                        </p:tgtEl>
                                      </p:cBhvr>
                                    </p:animEffect>
                                    <p:set>
                                      <p:cBhvr>
                                        <p:cTn id="205"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2" grpId="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Story Board Slide 6</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31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Extent of Usage</a:t>
            </a:r>
            <a:endParaRPr kumimoji="0" lang="en-US" sz="31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8" name="Picture 7" descr="wip2010 gender graph.jpg"/>
          <p:cNvPicPr>
            <a:picLocks noChangeAspect="1"/>
          </p:cNvPicPr>
          <p:nvPr/>
        </p:nvPicPr>
        <p:blipFill>
          <a:blip r:embed="rId3" cstate="print"/>
          <a:stretch>
            <a:fillRect/>
          </a:stretch>
        </p:blipFill>
        <p:spPr>
          <a:xfrm>
            <a:off x="2103120" y="0"/>
            <a:ext cx="7040880" cy="5442718"/>
          </a:xfrm>
          <a:prstGeom prst="rect">
            <a:avLst/>
          </a:prstGeom>
        </p:spPr>
      </p:pic>
      <p:sp>
        <p:nvSpPr>
          <p:cNvPr id="10" name="Line Callout 2 (Border and Accent Bar) 9"/>
          <p:cNvSpPr/>
          <p:nvPr/>
        </p:nvSpPr>
        <p:spPr>
          <a:xfrm>
            <a:off x="381000" y="152400"/>
            <a:ext cx="4114800" cy="3200400"/>
          </a:xfrm>
          <a:prstGeom prst="accentBorderCallout2">
            <a:avLst>
              <a:gd name="adj1" fmla="val 25099"/>
              <a:gd name="adj2" fmla="val 106305"/>
              <a:gd name="adj3" fmla="val 23945"/>
              <a:gd name="adj4" fmla="val 129365"/>
              <a:gd name="adj5" fmla="val 83101"/>
              <a:gd name="adj6" fmla="val 19067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effectLst>
                  <a:outerShdw blurRad="38100" dist="38100" dir="2700000" algn="tl">
                    <a:srgbClr val="000000">
                      <a:alpha val="43137"/>
                    </a:srgbClr>
                  </a:outerShdw>
                </a:effectLst>
              </a:rPr>
              <a:t>Internet use overall is approaching 80% in the US </a:t>
            </a:r>
            <a:r>
              <a:rPr lang="en-US" sz="2800" dirty="0" smtClean="0">
                <a:effectLst>
                  <a:outerShdw blurRad="38100" dist="38100" dir="2700000" algn="tl">
                    <a:srgbClr val="000000">
                      <a:alpha val="43137"/>
                    </a:srgbClr>
                  </a:outerShdw>
                </a:effectLst>
              </a:rPr>
              <a:t>(World Internet Project, 2010).</a:t>
            </a:r>
          </a:p>
        </p:txBody>
      </p:sp>
      <p:pic>
        <p:nvPicPr>
          <p:cNvPr id="6" name="Content Placeholder 5" descr="http___www.digitalcenter.jpg"/>
          <p:cNvPicPr>
            <a:picLocks noGrp="1" noChangeAspect="1"/>
          </p:cNvPicPr>
          <p:nvPr>
            <p:ph idx="1"/>
          </p:nvPr>
        </p:nvPicPr>
        <p:blipFill>
          <a:blip r:embed="rId4" cstate="print"/>
          <a:stretch>
            <a:fillRect/>
          </a:stretch>
        </p:blipFill>
        <p:spPr>
          <a:xfrm>
            <a:off x="0" y="1579562"/>
            <a:ext cx="7620000" cy="5278438"/>
          </a:xfrm>
        </p:spPr>
      </p:pic>
      <p:sp>
        <p:nvSpPr>
          <p:cNvPr id="11" name="Line Callout 2 (Border and Accent Bar) 10"/>
          <p:cNvSpPr/>
          <p:nvPr/>
        </p:nvSpPr>
        <p:spPr>
          <a:xfrm>
            <a:off x="0" y="4648200"/>
            <a:ext cx="5257800" cy="2209800"/>
          </a:xfrm>
          <a:prstGeom prst="accentBorderCallout2">
            <a:avLst>
              <a:gd name="adj1" fmla="val 20064"/>
              <a:gd name="adj2" fmla="val 105401"/>
              <a:gd name="adj3" fmla="val 14809"/>
              <a:gd name="adj4" fmla="val 113354"/>
              <a:gd name="adj5" fmla="val -36597"/>
              <a:gd name="adj6" fmla="val 102953"/>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effectLst>
                  <a:outerShdw blurRad="38100" dist="38100" dir="2700000" algn="tl">
                    <a:srgbClr val="000000">
                      <a:alpha val="43137"/>
                    </a:srgbClr>
                  </a:outerShdw>
                </a:effectLst>
              </a:rPr>
              <a:t>Wiki use in corporate Europe is approaching 50% </a:t>
            </a:r>
            <a:r>
              <a:rPr lang="en-US" sz="2800" dirty="0" smtClean="0">
                <a:effectLst>
                  <a:outerShdw blurRad="38100" dist="38100" dir="2700000" algn="tl">
                    <a:srgbClr val="000000">
                      <a:alpha val="43137"/>
                    </a:srgbClr>
                  </a:outerShdw>
                </a:effectLst>
              </a:rPr>
              <a:t>(Dreiser,2009)</a:t>
            </a:r>
            <a:endParaRPr lang="en-US" sz="2800" dirty="0">
              <a:effectLst>
                <a:outerShdw blurRad="38100" dist="38100" dir="2700000" algn="tl">
                  <a:srgbClr val="000000">
                    <a:alpha val="43137"/>
                  </a:srgbClr>
                </a:outerShdw>
              </a:effectLst>
            </a:endParaRPr>
          </a:p>
        </p:txBody>
      </p:sp>
      <p:pic>
        <p:nvPicPr>
          <p:cNvPr id="7" name="Picture 6" descr="S curve.jpg"/>
          <p:cNvPicPr>
            <a:picLocks noChangeAspect="1"/>
          </p:cNvPicPr>
          <p:nvPr/>
        </p:nvPicPr>
        <p:blipFill>
          <a:blip r:embed="rId5" cstate="print"/>
          <a:stretch>
            <a:fillRect/>
          </a:stretch>
        </p:blipFill>
        <p:spPr>
          <a:xfrm>
            <a:off x="304794" y="61833"/>
            <a:ext cx="8229605" cy="4471113"/>
          </a:xfrm>
          <a:prstGeom prst="rect">
            <a:avLst/>
          </a:prstGeom>
        </p:spPr>
      </p:pic>
      <p:sp>
        <p:nvSpPr>
          <p:cNvPr id="9" name="TextBox 8"/>
          <p:cNvSpPr txBox="1"/>
          <p:nvPr/>
        </p:nvSpPr>
        <p:spPr>
          <a:xfrm>
            <a:off x="4114800" y="4180344"/>
            <a:ext cx="5029200" cy="2677656"/>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p:spPr>
        <p:txBody>
          <a:bodyPr wrap="square" rtlCol="0">
            <a:spAutoFit/>
          </a:bodyPr>
          <a:lstStyle/>
          <a:p>
            <a:pPr algn="ctr"/>
            <a:r>
              <a:rPr lang="en-US" sz="2800" dirty="0" smtClean="0">
                <a:effectLst>
                  <a:outerShdw blurRad="38100" dist="38100" dir="2700000" algn="tl">
                    <a:srgbClr val="000000">
                      <a:alpha val="43137"/>
                    </a:srgbClr>
                  </a:outerShdw>
                </a:effectLst>
              </a:rPr>
              <a:t>Internet usage is in a mature phase for the US.  </a:t>
            </a:r>
          </a:p>
          <a:p>
            <a:pPr algn="ctr"/>
            <a:r>
              <a:rPr lang="en-US" sz="2800" dirty="0" smtClean="0">
                <a:effectLst>
                  <a:outerShdw blurRad="38100" dist="38100" dir="2700000" algn="tl">
                    <a:srgbClr val="000000">
                      <a:alpha val="43137"/>
                    </a:srgbClr>
                  </a:outerShdw>
                </a:effectLst>
              </a:rPr>
              <a:t>Growth potential remains for Web 2.0 (and beyond) in Europe and the global community in which our students will compete.</a:t>
            </a:r>
            <a:endParaRPr lang="en-US" sz="2800"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J29M3X6\MCj04371130000[1].wmf"/>
          <p:cNvPicPr>
            <a:picLocks noChangeAspect="1" noChangeArrowheads="1"/>
          </p:cNvPicPr>
          <p:nvPr/>
        </p:nvPicPr>
        <p:blipFill>
          <a:blip r:embed="rId6" cstate="print"/>
          <a:srcRect/>
          <a:stretch>
            <a:fillRect/>
          </a:stretch>
        </p:blipFill>
        <p:spPr bwMode="auto">
          <a:xfrm>
            <a:off x="228600" y="3474720"/>
            <a:ext cx="3514725" cy="32672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3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300"/>
                            </p:stCondLst>
                            <p:childTnLst>
                              <p:par>
                                <p:cTn id="19" presetID="22" presetClass="entr" presetSubtype="8" fill="hold" grpId="0" nodeType="afterEffect">
                                  <p:stCondLst>
                                    <p:cond delay="1500"/>
                                  </p:stCondLst>
                                  <p:iterate type="wd">
                                    <p:tmPct val="10000"/>
                                  </p:iterate>
                                  <p:childTnLst>
                                    <p:set>
                                      <p:cBhvr>
                                        <p:cTn id="20" dur="1" fill="hold">
                                          <p:stCondLst>
                                            <p:cond delay="0"/>
                                          </p:stCondLst>
                                        </p:cTn>
                                        <p:tgtEl>
                                          <p:spTgt spid="10">
                                            <p:bg/>
                                          </p:spTgt>
                                        </p:tgtEl>
                                        <p:attrNameLst>
                                          <p:attrName>style.visibility</p:attrName>
                                        </p:attrNameLst>
                                      </p:cBhvr>
                                      <p:to>
                                        <p:strVal val="visible"/>
                                      </p:to>
                                    </p:set>
                                    <p:animEffect transition="in" filter="wipe(left)">
                                      <p:cBhvr>
                                        <p:cTn id="21" dur="1000"/>
                                        <p:tgtEl>
                                          <p:spTgt spid="10">
                                            <p:bg/>
                                          </p:spTgt>
                                        </p:tgtEl>
                                      </p:cBhvr>
                                    </p:animEffect>
                                  </p:childTnLst>
                                </p:cTn>
                              </p:par>
                              <p:par>
                                <p:cTn id="22" presetID="22" presetClass="entr" presetSubtype="8" fill="hold" grpId="0" nodeType="withEffect">
                                  <p:stCondLst>
                                    <p:cond delay="1500"/>
                                  </p:stCondLst>
                                  <p:iterate type="wd">
                                    <p:tmPct val="10000"/>
                                  </p:iterate>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2000"/>
                                        <p:tgtEl>
                                          <p:spTgt spid="10">
                                            <p:txEl>
                                              <p:pRg st="0" end="0"/>
                                            </p:txEl>
                                          </p:spTgt>
                                        </p:tgtEl>
                                      </p:cBhvr>
                                    </p:animEffect>
                                  </p:childTnLst>
                                </p:cTn>
                              </p:par>
                            </p:childTnLst>
                          </p:cTn>
                        </p:par>
                        <p:par>
                          <p:cTn id="25" fill="hold">
                            <p:stCondLst>
                              <p:cond delay="9000"/>
                            </p:stCondLst>
                            <p:childTnLst>
                              <p:par>
                                <p:cTn id="26" presetID="6" presetClass="emph" presetSubtype="0" fill="hold" nodeType="afterEffect">
                                  <p:stCondLst>
                                    <p:cond delay="5000"/>
                                  </p:stCondLst>
                                  <p:iterate type="lt">
                                    <p:tmPct val="0"/>
                                  </p:iterate>
                                  <p:childTnLst>
                                    <p:animScale>
                                      <p:cBhvr>
                                        <p:cTn id="27" dur="2000" fill="hold"/>
                                        <p:tgtEl>
                                          <p:spTgt spid="8"/>
                                        </p:tgtEl>
                                      </p:cBhvr>
                                      <p:by x="25000" y="25000"/>
                                    </p:animScale>
                                  </p:childTnLst>
                                </p:cTn>
                              </p:par>
                              <p:par>
                                <p:cTn id="28" presetID="63" presetClass="path" presetSubtype="0" accel="50000" decel="50000" fill="hold" nodeType="withEffect">
                                  <p:stCondLst>
                                    <p:cond delay="5000"/>
                                  </p:stCondLst>
                                  <p:iterate type="lt">
                                    <p:tmPct val="0"/>
                                  </p:iterate>
                                  <p:childTnLst>
                                    <p:animMotion origin="layout" path="M 0 0  L 0.25 0  E" pathEditMode="relative" ptsTypes="">
                                      <p:cBhvr>
                                        <p:cTn id="29" dur="2000" fill="hold"/>
                                        <p:tgtEl>
                                          <p:spTgt spid="8"/>
                                        </p:tgtEl>
                                        <p:attrNameLst>
                                          <p:attrName>ppt_x</p:attrName>
                                          <p:attrName>ppt_y</p:attrName>
                                        </p:attrNameLst>
                                      </p:cBhvr>
                                    </p:animMotion>
                                  </p:childTnLst>
                                </p:cTn>
                              </p:par>
                              <p:par>
                                <p:cTn id="30" presetID="10" presetClass="exit" presetSubtype="0" fill="hold" grpId="1" nodeType="withEffect">
                                  <p:stCondLst>
                                    <p:cond delay="6000"/>
                                  </p:stCondLst>
                                  <p:iterate type="wd">
                                    <p:tmPct val="0"/>
                                  </p:iterate>
                                  <p:childTnLst>
                                    <p:animEffect transition="out" filter="fade">
                                      <p:cBhvr>
                                        <p:cTn id="31" dur="2000"/>
                                        <p:tgtEl>
                                          <p:spTgt spid="10">
                                            <p:txEl>
                                              <p:pRg st="0" end="0"/>
                                            </p:txEl>
                                          </p:spTgt>
                                        </p:tgtEl>
                                      </p:cBhvr>
                                    </p:animEffect>
                                    <p:set>
                                      <p:cBhvr>
                                        <p:cTn id="32" dur="1" fill="hold">
                                          <p:stCondLst>
                                            <p:cond delay="1999"/>
                                          </p:stCondLst>
                                        </p:cTn>
                                        <p:tgtEl>
                                          <p:spTgt spid="10">
                                            <p:txEl>
                                              <p:pRg st="0" end="0"/>
                                            </p:txEl>
                                          </p:spTgt>
                                        </p:tgtEl>
                                        <p:attrNameLst>
                                          <p:attrName>style.visibility</p:attrName>
                                        </p:attrNameLst>
                                      </p:cBhvr>
                                      <p:to>
                                        <p:strVal val="hidden"/>
                                      </p:to>
                                    </p:set>
                                  </p:childTnLst>
                                </p:cTn>
                              </p:par>
                              <p:par>
                                <p:cTn id="33" presetID="10" presetClass="exit" presetSubtype="0" fill="hold" grpId="1" nodeType="withEffect">
                                  <p:stCondLst>
                                    <p:cond delay="6000"/>
                                  </p:stCondLst>
                                  <p:iterate type="wd">
                                    <p:tmPct val="0"/>
                                  </p:iterate>
                                  <p:childTnLst>
                                    <p:animEffect transition="out" filter="fade">
                                      <p:cBhvr>
                                        <p:cTn id="34" dur="2000"/>
                                        <p:tgtEl>
                                          <p:spTgt spid="10">
                                            <p:bg/>
                                          </p:spTgt>
                                        </p:tgtEl>
                                      </p:cBhvr>
                                    </p:animEffect>
                                    <p:set>
                                      <p:cBhvr>
                                        <p:cTn id="35" dur="1" fill="hold">
                                          <p:stCondLst>
                                            <p:cond delay="1999"/>
                                          </p:stCondLst>
                                        </p:cTn>
                                        <p:tgtEl>
                                          <p:spTgt spid="10">
                                            <p:bg/>
                                          </p:spTgt>
                                        </p:tgtEl>
                                        <p:attrNameLst>
                                          <p:attrName>style.visibility</p:attrName>
                                        </p:attrNameLst>
                                      </p:cBhvr>
                                      <p:to>
                                        <p:strVal val="hidden"/>
                                      </p:to>
                                    </p:set>
                                  </p:childTnLst>
                                </p:cTn>
                              </p:par>
                            </p:childTnLst>
                          </p:cTn>
                        </p:par>
                        <p:par>
                          <p:cTn id="36" fill="hold">
                            <p:stCondLst>
                              <p:cond delay="17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 calcmode="lin" valueType="num">
                                      <p:cBhvr>
                                        <p:cTn id="41" dur="1000" fill="hold"/>
                                        <p:tgtEl>
                                          <p:spTgt spid="6"/>
                                        </p:tgtEl>
                                        <p:attrNameLst>
                                          <p:attrName>style.rotation</p:attrName>
                                        </p:attrNameLst>
                                      </p:cBhvr>
                                      <p:tavLst>
                                        <p:tav tm="0">
                                          <p:val>
                                            <p:fltVal val="90"/>
                                          </p:val>
                                        </p:tav>
                                        <p:tav tm="100000">
                                          <p:val>
                                            <p:fltVal val="0"/>
                                          </p:val>
                                        </p:tav>
                                      </p:tavLst>
                                    </p:anim>
                                    <p:animEffect transition="in" filter="fade">
                                      <p:cBhvr>
                                        <p:cTn id="42" dur="1000"/>
                                        <p:tgtEl>
                                          <p:spTgt spid="6"/>
                                        </p:tgtEl>
                                      </p:cBhvr>
                                    </p:animEffect>
                                  </p:childTnLst>
                                </p:cTn>
                              </p:par>
                            </p:childTnLst>
                          </p:cTn>
                        </p:par>
                        <p:par>
                          <p:cTn id="43" fill="hold">
                            <p:stCondLst>
                              <p:cond delay="18000"/>
                            </p:stCondLst>
                            <p:childTnLst>
                              <p:par>
                                <p:cTn id="44" presetID="22" presetClass="entr" presetSubtype="4" fill="hold" grpId="0" nodeType="afterEffect">
                                  <p:stCondLst>
                                    <p:cond delay="0"/>
                                  </p:stCondLst>
                                  <p:childTnLst>
                                    <p:set>
                                      <p:cBhvr>
                                        <p:cTn id="45" dur="1" fill="hold">
                                          <p:stCondLst>
                                            <p:cond delay="0"/>
                                          </p:stCondLst>
                                        </p:cTn>
                                        <p:tgtEl>
                                          <p:spTgt spid="11">
                                            <p:bg/>
                                          </p:spTgt>
                                        </p:tgtEl>
                                        <p:attrNameLst>
                                          <p:attrName>style.visibility</p:attrName>
                                        </p:attrNameLst>
                                      </p:cBhvr>
                                      <p:to>
                                        <p:strVal val="visible"/>
                                      </p:to>
                                    </p:set>
                                    <p:animEffect transition="in" filter="wipe(down)">
                                      <p:cBhvr>
                                        <p:cTn id="46" dur="2000"/>
                                        <p:tgtEl>
                                          <p:spTgt spid="11">
                                            <p:bg/>
                                          </p:spTgt>
                                        </p:tgtEl>
                                      </p:cBhvr>
                                    </p:animEffect>
                                  </p:childTnLst>
                                </p:cTn>
                              </p:par>
                              <p:par>
                                <p:cTn id="47" presetID="22" presetClass="entr" presetSubtype="4" fill="hold" grpId="0" nodeType="with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down)">
                                      <p:cBhvr>
                                        <p:cTn id="49" dur="2000"/>
                                        <p:tgtEl>
                                          <p:spTgt spid="11">
                                            <p:txEl>
                                              <p:pRg st="0" end="0"/>
                                            </p:txEl>
                                          </p:spTgt>
                                        </p:tgtEl>
                                      </p:cBhvr>
                                    </p:animEffect>
                                  </p:childTnLst>
                                </p:cTn>
                              </p:par>
                            </p:childTnLst>
                          </p:cTn>
                        </p:par>
                        <p:par>
                          <p:cTn id="50" fill="hold">
                            <p:stCondLst>
                              <p:cond delay="22200"/>
                            </p:stCondLst>
                            <p:childTnLst>
                              <p:par>
                                <p:cTn id="51" presetID="35" presetClass="path" presetSubtype="0" accel="50000" decel="50000" fill="hold" nodeType="afterEffect">
                                  <p:stCondLst>
                                    <p:cond delay="6000"/>
                                  </p:stCondLst>
                                  <p:iterate type="lt">
                                    <p:tmPct val="0"/>
                                  </p:iterate>
                                  <p:childTnLst>
                                    <p:animMotion origin="layout" path="M 0 0  L -0.25 0  E" pathEditMode="relative" ptsTypes="">
                                      <p:cBhvr>
                                        <p:cTn id="52" dur="2000" fill="hold"/>
                                        <p:tgtEl>
                                          <p:spTgt spid="6"/>
                                        </p:tgtEl>
                                        <p:attrNameLst>
                                          <p:attrName>ppt_x</p:attrName>
                                          <p:attrName>ppt_y</p:attrName>
                                        </p:attrNameLst>
                                      </p:cBhvr>
                                    </p:animMotion>
                                  </p:childTnLst>
                                </p:cTn>
                              </p:par>
                              <p:par>
                                <p:cTn id="53" presetID="6" presetClass="emph" presetSubtype="0" fill="hold" nodeType="withEffect">
                                  <p:stCondLst>
                                    <p:cond delay="6000"/>
                                  </p:stCondLst>
                                  <p:iterate type="lt">
                                    <p:tmPct val="0"/>
                                  </p:iterate>
                                  <p:childTnLst>
                                    <p:animScale>
                                      <p:cBhvr>
                                        <p:cTn id="54" dur="2000" fill="hold"/>
                                        <p:tgtEl>
                                          <p:spTgt spid="6"/>
                                        </p:tgtEl>
                                      </p:cBhvr>
                                      <p:by x="50000" y="50000"/>
                                    </p:animScale>
                                  </p:childTnLst>
                                </p:cTn>
                              </p:par>
                              <p:par>
                                <p:cTn id="55" presetID="10" presetClass="exit" presetSubtype="0" fill="hold" grpId="1" nodeType="withEffect">
                                  <p:stCondLst>
                                    <p:cond delay="6000"/>
                                  </p:stCondLst>
                                  <p:iterate type="wd">
                                    <p:tmPct val="0"/>
                                  </p:iterate>
                                  <p:childTnLst>
                                    <p:animEffect transition="out" filter="fade">
                                      <p:cBhvr>
                                        <p:cTn id="56" dur="3000"/>
                                        <p:tgtEl>
                                          <p:spTgt spid="11">
                                            <p:txEl>
                                              <p:pRg st="0" end="0"/>
                                            </p:txEl>
                                          </p:spTgt>
                                        </p:tgtEl>
                                      </p:cBhvr>
                                    </p:animEffect>
                                    <p:set>
                                      <p:cBhvr>
                                        <p:cTn id="57" dur="1" fill="hold">
                                          <p:stCondLst>
                                            <p:cond delay="2999"/>
                                          </p:stCondLst>
                                        </p:cTn>
                                        <p:tgtEl>
                                          <p:spTgt spid="11">
                                            <p:txEl>
                                              <p:pRg st="0" end="0"/>
                                            </p:txEl>
                                          </p:spTgt>
                                        </p:tgtEl>
                                        <p:attrNameLst>
                                          <p:attrName>style.visibility</p:attrName>
                                        </p:attrNameLst>
                                      </p:cBhvr>
                                      <p:to>
                                        <p:strVal val="hidden"/>
                                      </p:to>
                                    </p:set>
                                  </p:childTnLst>
                                </p:cTn>
                              </p:par>
                              <p:par>
                                <p:cTn id="58" presetID="10" presetClass="exit" presetSubtype="0" fill="hold" grpId="1" nodeType="withEffect">
                                  <p:stCondLst>
                                    <p:cond delay="6000"/>
                                  </p:stCondLst>
                                  <p:childTnLst>
                                    <p:animEffect transition="out" filter="fade">
                                      <p:cBhvr>
                                        <p:cTn id="59" dur="3000"/>
                                        <p:tgtEl>
                                          <p:spTgt spid="11">
                                            <p:bg/>
                                          </p:spTgt>
                                        </p:tgtEl>
                                      </p:cBhvr>
                                    </p:animEffect>
                                    <p:set>
                                      <p:cBhvr>
                                        <p:cTn id="60" dur="1" fill="hold">
                                          <p:stCondLst>
                                            <p:cond delay="2999"/>
                                          </p:stCondLst>
                                        </p:cTn>
                                        <p:tgtEl>
                                          <p:spTgt spid="11">
                                            <p:bg/>
                                          </p:spTgt>
                                        </p:tgtEl>
                                        <p:attrNameLst>
                                          <p:attrName>style.visibility</p:attrName>
                                        </p:attrNameLst>
                                      </p:cBhvr>
                                      <p:to>
                                        <p:strVal val="hidden"/>
                                      </p:to>
                                    </p:set>
                                  </p:childTnLst>
                                </p:cTn>
                              </p:par>
                            </p:childTnLst>
                          </p:cTn>
                        </p:par>
                        <p:par>
                          <p:cTn id="61" fill="hold">
                            <p:stCondLst>
                              <p:cond delay="312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2000"/>
                                        <p:tgtEl>
                                          <p:spTgt spid="7"/>
                                        </p:tgtEl>
                                      </p:cBhvr>
                                    </p:animEffect>
                                  </p:childTnLst>
                                </p:cTn>
                              </p:par>
                            </p:childTnLst>
                          </p:cTn>
                        </p:par>
                        <p:par>
                          <p:cTn id="65" fill="hold">
                            <p:stCondLst>
                              <p:cond delay="33200"/>
                            </p:stCondLst>
                            <p:childTnLst>
                              <p:par>
                                <p:cTn id="66" presetID="7" presetClass="entr" presetSubtype="4" fill="hold" grpId="0" nodeType="afterEffect">
                                  <p:stCondLst>
                                    <p:cond delay="0"/>
                                  </p:stCondLst>
                                  <p:iterate type="wd">
                                    <p:tmPct val="10000"/>
                                  </p:iterate>
                                  <p:childTnLst>
                                    <p:set>
                                      <p:cBhvr>
                                        <p:cTn id="67" dur="1" fill="hold">
                                          <p:stCondLst>
                                            <p:cond delay="0"/>
                                          </p:stCondLst>
                                        </p:cTn>
                                        <p:tgtEl>
                                          <p:spTgt spid="9">
                                            <p:bg/>
                                          </p:spTgt>
                                        </p:tgtEl>
                                        <p:attrNameLst>
                                          <p:attrName>style.visibility</p:attrName>
                                        </p:attrNameLst>
                                      </p:cBhvr>
                                      <p:to>
                                        <p:strVal val="visible"/>
                                      </p:to>
                                    </p:set>
                                    <p:anim calcmode="lin" valueType="num">
                                      <p:cBhvr additive="base">
                                        <p:cTn id="68"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69"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70" fill="hold">
                            <p:stCondLst>
                              <p:cond delay="35200"/>
                            </p:stCondLst>
                            <p:childTnLst>
                              <p:par>
                                <p:cTn id="71" presetID="7" presetClass="entr" presetSubtype="4" fill="hold" grpId="0" nodeType="afterEffect">
                                  <p:stCondLst>
                                    <p:cond delay="0"/>
                                  </p:stCondLst>
                                  <p:iterate type="wd">
                                    <p:tmPct val="10000"/>
                                  </p:iterate>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39200"/>
                            </p:stCondLst>
                            <p:childTnLst>
                              <p:par>
                                <p:cTn id="76" presetID="7" presetClass="entr" presetSubtype="4" fill="hold" grpId="0" nodeType="afterEffect">
                                  <p:stCondLst>
                                    <p:cond delay="0"/>
                                  </p:stCondLst>
                                  <p:iterate type="wd">
                                    <p:tmPct val="10000"/>
                                  </p:iterate>
                                  <p:childTnLst>
                                    <p:set>
                                      <p:cBhvr>
                                        <p:cTn id="77" dur="1" fill="hold">
                                          <p:stCondLst>
                                            <p:cond delay="0"/>
                                          </p:stCondLst>
                                        </p:cTn>
                                        <p:tgtEl>
                                          <p:spTgt spid="9">
                                            <p:txEl>
                                              <p:pRg st="1" end="1"/>
                                            </p:txEl>
                                          </p:spTgt>
                                        </p:tgtEl>
                                        <p:attrNameLst>
                                          <p:attrName>style.visibility</p:attrName>
                                        </p:attrNameLst>
                                      </p:cBhvr>
                                      <p:to>
                                        <p:strVal val="visible"/>
                                      </p:to>
                                    </p:set>
                                    <p:anim calcmode="lin" valueType="num">
                                      <p:cBhvr additive="base">
                                        <p:cTn id="78"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79" dur="2000" fill="hold"/>
                                        <p:tgtEl>
                                          <p:spTgt spid="9">
                                            <p:txEl>
                                              <p:pRg st="1" end="1"/>
                                            </p:txEl>
                                          </p:spTgt>
                                        </p:tgtEl>
                                        <p:attrNameLst>
                                          <p:attrName>ppt_y</p:attrName>
                                        </p:attrNameLst>
                                      </p:cBhvr>
                                      <p:tavLst>
                                        <p:tav tm="0">
                                          <p:val>
                                            <p:strVal val="1+#ppt_h/2"/>
                                          </p:val>
                                        </p:tav>
                                        <p:tav tm="100000">
                                          <p:val>
                                            <p:strVal val="#ppt_y"/>
                                          </p:val>
                                        </p:tav>
                                      </p:tavLst>
                                    </p:anim>
                                  </p:childTnLst>
                                </p:cTn>
                              </p:par>
                              <p:par>
                                <p:cTn id="80" presetID="10" presetClass="entr" presetSubtype="0" fill="hold" nodeType="withEffect">
                                  <p:stCondLst>
                                    <p:cond delay="1000"/>
                                  </p:stCondLst>
                                  <p:childTnLst>
                                    <p:set>
                                      <p:cBhvr>
                                        <p:cTn id="81" dur="1" fill="hold">
                                          <p:stCondLst>
                                            <p:cond delay="0"/>
                                          </p:stCondLst>
                                        </p:cTn>
                                        <p:tgtEl>
                                          <p:spTgt spid="1026"/>
                                        </p:tgtEl>
                                        <p:attrNameLst>
                                          <p:attrName>style.visibility</p:attrName>
                                        </p:attrNameLst>
                                      </p:cBhvr>
                                      <p:to>
                                        <p:strVal val="visible"/>
                                      </p:to>
                                    </p:set>
                                    <p:animEffect transition="in" filter="fade">
                                      <p:cBhvr>
                                        <p:cTn id="8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uiExpand="1" build="p" animBg="1"/>
      <p:bldP spid="10" grpId="1" uiExpand="1" build="allAtOnce" animBg="1"/>
      <p:bldP spid="11" grpId="0" uiExpand="1" build="allAtOnce" animBg="1"/>
      <p:bldP spid="11" grpId="1" build="allAtOnce" animBg="1"/>
      <p:bldP spid="9" grpId="0" uiExpand="1" build="p" bldLvl="2"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973</TotalTime>
  <Words>701</Words>
  <Application>Microsoft Office PowerPoint</Application>
  <PresentationFormat>On-screen Show (4:3)</PresentationFormat>
  <Paragraphs>65</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Wiki’s : part of the Web 2.0 Revolution</vt:lpstr>
      <vt:lpstr>Story Board Slide 1 Why do we want this?</vt:lpstr>
      <vt:lpstr>Story Board Slide 2 So, who thought of this?</vt:lpstr>
      <vt:lpstr>Story Board Slide 3 So who is this really for?</vt:lpstr>
      <vt:lpstr>Story Board Slide 4 How was it made and put out there?</vt:lpstr>
      <vt:lpstr>Story Board Slide 5 Timeline for Wiki</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106</cp:revision>
  <dcterms:created xsi:type="dcterms:W3CDTF">2010-04-01T16:14:28Z</dcterms:created>
  <dcterms:modified xsi:type="dcterms:W3CDTF">2010-04-15T20:32:55Z</dcterms:modified>
</cp:coreProperties>
</file>